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gj0SjJhhTpXPB1RwDeitgz3Qxw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1E8400-A406-461D-B938-5288E141E1ED}">
  <a:tblStyle styleId="{7E1E8400-A406-461D-B938-5288E141E1ED}"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3" Type="http://schemas.openxmlformats.org/officeDocument/2006/relationships/slide" Target="slides/slide1.xml" /><Relationship Id="rId21" Type="http://customschemas.google.com/relationships/presentationmetadata" Target="meta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notesMaster" Target="notesMasters/notesMaster1.xml" /><Relationship Id="rId25"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14.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viewProps" Target="viewProps.xml" /><Relationship Id="rId10" Type="http://schemas.openxmlformats.org/officeDocument/2006/relationships/slide" Target="slides/slide8.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822960" y="6949440"/>
            <a:ext cx="6583800" cy="6583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22" name="Google Shape;122;p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2.xml" /><Relationship Id="rId4" Type="http://schemas.openxmlformats.org/officeDocument/2006/relationships/image" Target="../media/image3.png" /></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4.png" /><Relationship Id="rId1" Type="http://schemas.openxmlformats.org/officeDocument/2006/relationships/slideMaster" Target="../slideMasters/slideMaster2.xml" /><Relationship Id="rId4" Type="http://schemas.openxmlformats.org/officeDocument/2006/relationships/image" Target="../media/image5.png"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828800" y="1346835"/>
            <a:ext cx="10972800" cy="2865000"/>
          </a:xfrm>
          <a:prstGeom prst="rect">
            <a:avLst/>
          </a:prstGeom>
          <a:noFill/>
          <a:ln>
            <a:noFill/>
          </a:ln>
        </p:spPr>
        <p:txBody>
          <a:bodyPr spcFirstLastPara="1" wrap="square" lIns="109725" tIns="54850" rIns="109725" bIns="54850" anchor="b" anchorCtr="0">
            <a:noAutofit/>
          </a:bodyPr>
          <a:lstStyle>
            <a:lvl1pPr lvl="0" algn="ctr">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7" name="Google Shape;17;p16"/>
          <p:cNvSpPr txBox="1">
            <a:spLocks noGrp="1"/>
          </p:cNvSpPr>
          <p:nvPr>
            <p:ph type="subTitle" idx="1"/>
          </p:nvPr>
        </p:nvSpPr>
        <p:spPr>
          <a:xfrm>
            <a:off x="1828800" y="4322445"/>
            <a:ext cx="10972800" cy="1986600"/>
          </a:xfrm>
          <a:prstGeom prst="rect">
            <a:avLst/>
          </a:prstGeom>
          <a:noFill/>
          <a:ln>
            <a:noFill/>
          </a:ln>
        </p:spPr>
        <p:txBody>
          <a:bodyPr spcFirstLastPara="1" wrap="square" lIns="109725" tIns="54850" rIns="109725" bIns="54850" anchor="t" anchorCtr="0">
            <a:noAutofit/>
          </a:bodyPr>
          <a:lstStyle>
            <a:lvl1pPr lvl="0" algn="ctr">
              <a:lnSpc>
                <a:spcPct val="90000"/>
              </a:lnSpc>
              <a:spcBef>
                <a:spcPts val="1300"/>
              </a:spcBef>
              <a:spcAft>
                <a:spcPts val="0"/>
              </a:spcAft>
              <a:buClr>
                <a:schemeClr val="dk1"/>
              </a:buClr>
              <a:buSzPts val="2900"/>
              <a:buNone/>
              <a:defRPr sz="290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200"/>
              <a:buNone/>
              <a:defRPr sz="2200"/>
            </a:lvl3pPr>
            <a:lvl4pPr lvl="3" algn="ctr">
              <a:lnSpc>
                <a:spcPct val="90000"/>
              </a:lnSpc>
              <a:spcBef>
                <a:spcPts val="600"/>
              </a:spcBef>
              <a:spcAft>
                <a:spcPts val="0"/>
              </a:spcAft>
              <a:buClr>
                <a:schemeClr val="dk1"/>
              </a:buClr>
              <a:buSzPts val="1900"/>
              <a:buNone/>
              <a:defRPr sz="1900"/>
            </a:lvl4pPr>
            <a:lvl5pPr lvl="4" algn="ctr">
              <a:lnSpc>
                <a:spcPct val="90000"/>
              </a:lnSpc>
              <a:spcBef>
                <a:spcPts val="600"/>
              </a:spcBef>
              <a:spcAft>
                <a:spcPts val="0"/>
              </a:spcAft>
              <a:buClr>
                <a:schemeClr val="dk1"/>
              </a:buClr>
              <a:buSzPts val="1900"/>
              <a:buNone/>
              <a:defRPr sz="1900"/>
            </a:lvl5pPr>
            <a:lvl6pPr lvl="5" algn="ctr">
              <a:lnSpc>
                <a:spcPct val="90000"/>
              </a:lnSpc>
              <a:spcBef>
                <a:spcPts val="600"/>
              </a:spcBef>
              <a:spcAft>
                <a:spcPts val="0"/>
              </a:spcAft>
              <a:buClr>
                <a:schemeClr val="dk1"/>
              </a:buClr>
              <a:buSzPts val="1900"/>
              <a:buNone/>
              <a:defRPr sz="1900"/>
            </a:lvl6pPr>
            <a:lvl7pPr lvl="6" algn="ctr">
              <a:lnSpc>
                <a:spcPct val="90000"/>
              </a:lnSpc>
              <a:spcBef>
                <a:spcPts val="600"/>
              </a:spcBef>
              <a:spcAft>
                <a:spcPts val="0"/>
              </a:spcAft>
              <a:buClr>
                <a:schemeClr val="dk1"/>
              </a:buClr>
              <a:buSzPts val="1900"/>
              <a:buNone/>
              <a:defRPr sz="1900"/>
            </a:lvl7pPr>
            <a:lvl8pPr lvl="7" algn="ctr">
              <a:lnSpc>
                <a:spcPct val="90000"/>
              </a:lnSpc>
              <a:spcBef>
                <a:spcPts val="600"/>
              </a:spcBef>
              <a:spcAft>
                <a:spcPts val="0"/>
              </a:spcAft>
              <a:buClr>
                <a:schemeClr val="dk1"/>
              </a:buClr>
              <a:buSzPts val="1900"/>
              <a:buNone/>
              <a:defRPr sz="1900"/>
            </a:lvl8pPr>
            <a:lvl9pPr lvl="8" algn="ctr">
              <a:lnSpc>
                <a:spcPct val="90000"/>
              </a:lnSpc>
              <a:spcBef>
                <a:spcPts val="600"/>
              </a:spcBef>
              <a:spcAft>
                <a:spcPts val="0"/>
              </a:spcAft>
              <a:buClr>
                <a:schemeClr val="dk1"/>
              </a:buClr>
              <a:buSzPts val="1900"/>
              <a:buNone/>
              <a:defRPr sz="1900"/>
            </a:lvl9pPr>
          </a:lstStyle>
          <a:p>
            <a:endParaRPr/>
          </a:p>
        </p:txBody>
      </p:sp>
      <p:sp>
        <p:nvSpPr>
          <p:cNvPr id="18" name="Google Shape;18;p16"/>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19" name="Google Shape;19;p16"/>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0" name="Google Shape;20;p16"/>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rot="5400000">
            <a:off x="8560110" y="2348099"/>
            <a:ext cx="6974400" cy="31545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4" name="Google Shape;74;p35"/>
          <p:cNvSpPr txBox="1">
            <a:spLocks noGrp="1"/>
          </p:cNvSpPr>
          <p:nvPr>
            <p:ph type="body" idx="1"/>
          </p:nvPr>
        </p:nvSpPr>
        <p:spPr>
          <a:xfrm rot="5400000">
            <a:off x="2159100" y="-715351"/>
            <a:ext cx="6974400" cy="928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75" name="Google Shape;75;p3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6" name="Google Shape;76;p3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7" name="Google Shape;77;p3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a:stretch/>
        </p:blipFill>
        <p:spPr>
          <a:xfrm>
            <a:off x="14106013" y="5843"/>
            <a:ext cx="524387" cy="8223757"/>
          </a:xfrm>
          <a:prstGeom prst="rect">
            <a:avLst/>
          </a:prstGeom>
          <a:noFill/>
          <a:ln>
            <a:noFill/>
          </a:ln>
        </p:spPr>
      </p:pic>
      <p:pic>
        <p:nvPicPr>
          <p:cNvPr id="81" name="Google Shape;81;p18"/>
          <p:cNvPicPr preferRelativeResize="0"/>
          <p:nvPr/>
        </p:nvPicPr>
        <p:blipFill rotWithShape="1">
          <a:blip r:embed="rId3">
            <a:alphaModFix/>
          </a:blip>
          <a:srcRect/>
          <a:stretch/>
        </p:blipFill>
        <p:spPr>
          <a:xfrm>
            <a:off x="660998" y="6767059"/>
            <a:ext cx="1162253" cy="866302"/>
          </a:xfrm>
          <a:prstGeom prst="rect">
            <a:avLst/>
          </a:prstGeom>
          <a:noFill/>
          <a:ln>
            <a:noFill/>
          </a:ln>
        </p:spPr>
      </p:pic>
      <p:pic>
        <p:nvPicPr>
          <p:cNvPr id="82" name="Google Shape;82;p18"/>
          <p:cNvPicPr preferRelativeResize="0"/>
          <p:nvPr/>
        </p:nvPicPr>
        <p:blipFill rotWithShape="1">
          <a:blip r:embed="rId4">
            <a:alphaModFix/>
          </a:blip>
          <a:srcRect/>
          <a:stretch/>
        </p:blipFill>
        <p:spPr>
          <a:xfrm>
            <a:off x="11241306" y="1"/>
            <a:ext cx="3389093" cy="663448"/>
          </a:xfrm>
          <a:prstGeom prst="rect">
            <a:avLst/>
          </a:prstGeom>
          <a:noFill/>
          <a:ln>
            <a:noFill/>
          </a:ln>
        </p:spPr>
      </p:pic>
      <p:sp>
        <p:nvSpPr>
          <p:cNvPr id="83" name="Google Shape;83;p18"/>
          <p:cNvSpPr txBox="1">
            <a:spLocks noGrp="1"/>
          </p:cNvSpPr>
          <p:nvPr>
            <p:ph type="title"/>
          </p:nvPr>
        </p:nvSpPr>
        <p:spPr>
          <a:xfrm>
            <a:off x="3247040" y="251613"/>
            <a:ext cx="8136320" cy="57246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720" b="1" i="0" u="none" strike="noStrike" cap="none">
                <a:solidFill>
                  <a:srgbClr val="C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8"/>
          <p:cNvSpPr txBox="1">
            <a:spLocks noGrp="1"/>
          </p:cNvSpPr>
          <p:nvPr>
            <p:ph type="body" idx="1"/>
          </p:nvPr>
        </p:nvSpPr>
        <p:spPr>
          <a:xfrm>
            <a:off x="2393354" y="1413855"/>
            <a:ext cx="9843693" cy="21544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18"/>
          <p:cNvSpPr txBox="1">
            <a:spLocks noGrp="1"/>
          </p:cNvSpPr>
          <p:nvPr>
            <p:ph type="ftr" idx="11"/>
          </p:nvPr>
        </p:nvSpPr>
        <p:spPr>
          <a:xfrm>
            <a:off x="5991493" y="7761275"/>
            <a:ext cx="2645664" cy="2215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18"/>
          <p:cNvSpPr txBox="1">
            <a:spLocks noGrp="1"/>
          </p:cNvSpPr>
          <p:nvPr>
            <p:ph type="dt" idx="10"/>
          </p:nvPr>
        </p:nvSpPr>
        <p:spPr>
          <a:xfrm>
            <a:off x="1093471" y="7761275"/>
            <a:ext cx="912114" cy="2215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18"/>
          <p:cNvSpPr txBox="1">
            <a:spLocks noGrp="1"/>
          </p:cNvSpPr>
          <p:nvPr>
            <p:ph type="sldNum" idx="12"/>
          </p:nvPr>
        </p:nvSpPr>
        <p:spPr>
          <a:xfrm>
            <a:off x="13383281" y="7761275"/>
            <a:ext cx="184405" cy="684803"/>
          </a:xfrm>
          <a:prstGeom prst="rect">
            <a:avLst/>
          </a:prstGeom>
          <a:noFill/>
          <a:ln>
            <a:noFill/>
          </a:ln>
        </p:spPr>
        <p:txBody>
          <a:bodyPr spcFirstLastPara="1" wrap="square" lIns="0" tIns="0" rIns="0" bIns="0" anchor="t" anchorCtr="0">
            <a:spAutoFit/>
          </a:bodyPr>
          <a:lstStyle>
            <a:lvl1pPr marL="45720" marR="0" lvl="0"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1pPr>
            <a:lvl2pPr marL="45720" marR="0" lvl="1"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2pPr>
            <a:lvl3pPr marL="45720" marR="0" lvl="2"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3pPr>
            <a:lvl4pPr marL="45720" marR="0" lvl="3"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4pPr>
            <a:lvl5pPr marL="45720" marR="0" lvl="4"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5pPr>
            <a:lvl6pPr marL="45720" marR="0" lvl="5"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6pPr>
            <a:lvl7pPr marL="45720" marR="0" lvl="6"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7pPr>
            <a:lvl8pPr marL="45720" marR="0" lvl="7"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8pPr>
            <a:lvl9pPr marL="45720" marR="0" lvl="8" indent="0" algn="l" rtl="0">
              <a:lnSpc>
                <a:spcPct val="103333"/>
              </a:lnSpc>
              <a:spcBef>
                <a:spcPts val="0"/>
              </a:spcBef>
              <a:spcAft>
                <a:spcPts val="0"/>
              </a:spcAft>
              <a:buClr>
                <a:srgbClr val="000000"/>
              </a:buClr>
              <a:buSzPts val="1200"/>
              <a:buFont typeface="Arial"/>
              <a:buNone/>
              <a:defRPr sz="1440" b="0" i="0" u="none" strike="noStrike" cap="none">
                <a:solidFill>
                  <a:srgbClr val="888888"/>
                </a:solidFill>
                <a:latin typeface="Calibri"/>
                <a:ea typeface="Calibri"/>
                <a:cs typeface="Calibri"/>
                <a:sym typeface="Calibri"/>
              </a:defRPr>
            </a:lvl9pPr>
          </a:lstStyle>
          <a:p>
            <a:pPr marL="4572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88"/>
        <p:cNvGrpSpPr/>
        <p:nvPr/>
      </p:nvGrpSpPr>
      <p:grpSpPr>
        <a:xfrm>
          <a:off x="0" y="0"/>
          <a:ext cx="0" cy="0"/>
          <a:chOff x="0" y="0"/>
          <a:chExt cx="0" cy="0"/>
        </a:xfrm>
      </p:grpSpPr>
      <p:pic>
        <p:nvPicPr>
          <p:cNvPr id="89" name="Google Shape;89;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0" name="Google Shape;90;p19"/>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92"/>
        <p:cNvGrpSpPr/>
        <p:nvPr/>
      </p:nvGrpSpPr>
      <p:grpSpPr>
        <a:xfrm>
          <a:off x="0" y="0"/>
          <a:ext cx="0" cy="0"/>
          <a:chOff x="0" y="0"/>
          <a:chExt cx="0" cy="0"/>
        </a:xfrm>
      </p:grpSpPr>
      <p:pic>
        <p:nvPicPr>
          <p:cNvPr id="93" name="Google Shape;93;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4" name="Google Shape;94;p20"/>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96"/>
        <p:cNvGrpSpPr/>
        <p:nvPr/>
      </p:nvGrpSpPr>
      <p:grpSpPr>
        <a:xfrm>
          <a:off x="0" y="0"/>
          <a:ext cx="0" cy="0"/>
          <a:chOff x="0" y="0"/>
          <a:chExt cx="0" cy="0"/>
        </a:xfrm>
      </p:grpSpPr>
      <p:pic>
        <p:nvPicPr>
          <p:cNvPr id="97" name="Google Shape;97;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98" name="Google Shape;98;p21"/>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00"/>
        <p:cNvGrpSpPr/>
        <p:nvPr/>
      </p:nvGrpSpPr>
      <p:grpSpPr>
        <a:xfrm>
          <a:off x="0" y="0"/>
          <a:ext cx="0" cy="0"/>
          <a:chOff x="0" y="0"/>
          <a:chExt cx="0" cy="0"/>
        </a:xfrm>
      </p:grpSpPr>
      <p:pic>
        <p:nvPicPr>
          <p:cNvPr id="101" name="Google Shape;101;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02" name="Google Shape;102;p22"/>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Google Shape;103;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104"/>
        <p:cNvGrpSpPr/>
        <p:nvPr/>
      </p:nvGrpSpPr>
      <p:grpSpPr>
        <a:xfrm>
          <a:off x="0" y="0"/>
          <a:ext cx="0" cy="0"/>
          <a:chOff x="0" y="0"/>
          <a:chExt cx="0" cy="0"/>
        </a:xfrm>
      </p:grpSpPr>
      <p:pic>
        <p:nvPicPr>
          <p:cNvPr id="105" name="Google Shape;105;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06" name="Google Shape;106;p23"/>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 name="Google Shape;107;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108"/>
        <p:cNvGrpSpPr/>
        <p:nvPr/>
      </p:nvGrpSpPr>
      <p:grpSpPr>
        <a:xfrm>
          <a:off x="0" y="0"/>
          <a:ext cx="0" cy="0"/>
          <a:chOff x="0" y="0"/>
          <a:chExt cx="0" cy="0"/>
        </a:xfrm>
      </p:grpSpPr>
      <p:pic>
        <p:nvPicPr>
          <p:cNvPr id="109" name="Google Shape;109;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0" name="Google Shape;110;p24"/>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112"/>
        <p:cNvGrpSpPr/>
        <p:nvPr/>
      </p:nvGrpSpPr>
      <p:grpSpPr>
        <a:xfrm>
          <a:off x="0" y="0"/>
          <a:ext cx="0" cy="0"/>
          <a:chOff x="0" y="0"/>
          <a:chExt cx="0" cy="0"/>
        </a:xfrm>
      </p:grpSpPr>
      <p:pic>
        <p:nvPicPr>
          <p:cNvPr id="113" name="Google Shape;113;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4" name="Google Shape;114;p25"/>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 name="Google Shape;115;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116"/>
        <p:cNvGrpSpPr/>
        <p:nvPr/>
      </p:nvGrpSpPr>
      <p:grpSpPr>
        <a:xfrm>
          <a:off x="0" y="0"/>
          <a:ext cx="0" cy="0"/>
          <a:chOff x="0" y="0"/>
          <a:chExt cx="0" cy="0"/>
        </a:xfrm>
      </p:grpSpPr>
      <p:pic>
        <p:nvPicPr>
          <p:cNvPr id="117" name="Google Shape;117;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8" name="Google Shape;118;p26"/>
          <p:cNvSpPr/>
          <p:nvPr/>
        </p:nvSpPr>
        <p:spPr>
          <a:xfrm>
            <a:off x="0" y="0"/>
            <a:ext cx="14630400" cy="8229600"/>
          </a:xfrm>
          <a:prstGeom prst="rect">
            <a:avLst/>
          </a:prstGeom>
          <a:solidFill>
            <a:srgbClr val="FF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 name="Google Shape;119;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998221" y="2051686"/>
            <a:ext cx="12618600" cy="34233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7200"/>
              <a:buFont typeface="Calibri"/>
              <a:buNone/>
              <a:defRPr sz="72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3" name="Google Shape;23;p27"/>
          <p:cNvSpPr txBox="1">
            <a:spLocks noGrp="1"/>
          </p:cNvSpPr>
          <p:nvPr>
            <p:ph type="body" idx="1"/>
          </p:nvPr>
        </p:nvSpPr>
        <p:spPr>
          <a:xfrm>
            <a:off x="998221" y="5507355"/>
            <a:ext cx="12618600" cy="18000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rgbClr val="888888"/>
              </a:buClr>
              <a:buSzPts val="2900"/>
              <a:buNone/>
              <a:defRPr sz="290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200"/>
              <a:buNone/>
              <a:defRPr sz="2200">
                <a:solidFill>
                  <a:srgbClr val="888888"/>
                </a:solidFill>
              </a:defRPr>
            </a:lvl3pPr>
            <a:lvl4pPr marL="1828800" lvl="3" indent="-228600" algn="l">
              <a:lnSpc>
                <a:spcPct val="90000"/>
              </a:lnSpc>
              <a:spcBef>
                <a:spcPts val="600"/>
              </a:spcBef>
              <a:spcAft>
                <a:spcPts val="0"/>
              </a:spcAft>
              <a:buClr>
                <a:srgbClr val="888888"/>
              </a:buClr>
              <a:buSzPts val="1900"/>
              <a:buNone/>
              <a:defRPr sz="1900">
                <a:solidFill>
                  <a:srgbClr val="888888"/>
                </a:solidFill>
              </a:defRPr>
            </a:lvl4pPr>
            <a:lvl5pPr marL="2286000" lvl="4" indent="-228600" algn="l">
              <a:lnSpc>
                <a:spcPct val="90000"/>
              </a:lnSpc>
              <a:spcBef>
                <a:spcPts val="600"/>
              </a:spcBef>
              <a:spcAft>
                <a:spcPts val="0"/>
              </a:spcAft>
              <a:buClr>
                <a:srgbClr val="888888"/>
              </a:buClr>
              <a:buSzPts val="1900"/>
              <a:buNone/>
              <a:defRPr sz="1900">
                <a:solidFill>
                  <a:srgbClr val="888888"/>
                </a:solidFill>
              </a:defRPr>
            </a:lvl5pPr>
            <a:lvl6pPr marL="2743200" lvl="5" indent="-228600" algn="l">
              <a:lnSpc>
                <a:spcPct val="90000"/>
              </a:lnSpc>
              <a:spcBef>
                <a:spcPts val="600"/>
              </a:spcBef>
              <a:spcAft>
                <a:spcPts val="0"/>
              </a:spcAft>
              <a:buClr>
                <a:srgbClr val="888888"/>
              </a:buClr>
              <a:buSzPts val="1900"/>
              <a:buNone/>
              <a:defRPr sz="1900">
                <a:solidFill>
                  <a:srgbClr val="888888"/>
                </a:solidFill>
              </a:defRPr>
            </a:lvl6pPr>
            <a:lvl7pPr marL="3200400" lvl="6" indent="-228600" algn="l">
              <a:lnSpc>
                <a:spcPct val="90000"/>
              </a:lnSpc>
              <a:spcBef>
                <a:spcPts val="600"/>
              </a:spcBef>
              <a:spcAft>
                <a:spcPts val="0"/>
              </a:spcAft>
              <a:buClr>
                <a:srgbClr val="888888"/>
              </a:buClr>
              <a:buSzPts val="1900"/>
              <a:buNone/>
              <a:defRPr sz="1900">
                <a:solidFill>
                  <a:srgbClr val="888888"/>
                </a:solidFill>
              </a:defRPr>
            </a:lvl7pPr>
            <a:lvl8pPr marL="3657600" lvl="7" indent="-228600" algn="l">
              <a:lnSpc>
                <a:spcPct val="90000"/>
              </a:lnSpc>
              <a:spcBef>
                <a:spcPts val="600"/>
              </a:spcBef>
              <a:spcAft>
                <a:spcPts val="0"/>
              </a:spcAft>
              <a:buClr>
                <a:srgbClr val="888888"/>
              </a:buClr>
              <a:buSzPts val="1900"/>
              <a:buNone/>
              <a:defRPr sz="1900">
                <a:solidFill>
                  <a:srgbClr val="888888"/>
                </a:solidFill>
              </a:defRPr>
            </a:lvl8pPr>
            <a:lvl9pPr marL="4114800" lvl="8" indent="-228600" algn="l">
              <a:lnSpc>
                <a:spcPct val="90000"/>
              </a:lnSpc>
              <a:spcBef>
                <a:spcPts val="600"/>
              </a:spcBef>
              <a:spcAft>
                <a:spcPts val="0"/>
              </a:spcAft>
              <a:buClr>
                <a:srgbClr val="888888"/>
              </a:buClr>
              <a:buSzPts val="1900"/>
              <a:buNone/>
              <a:defRPr sz="1900">
                <a:solidFill>
                  <a:srgbClr val="888888"/>
                </a:solidFill>
              </a:defRPr>
            </a:lvl9pPr>
          </a:lstStyle>
          <a:p>
            <a:endParaRPr/>
          </a:p>
        </p:txBody>
      </p:sp>
      <p:sp>
        <p:nvSpPr>
          <p:cNvPr id="24" name="Google Shape;24;p27"/>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5" name="Google Shape;25;p27"/>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26" name="Google Shape;26;p27"/>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9" name="Google Shape;29;p28"/>
          <p:cNvSpPr txBox="1">
            <a:spLocks noGrp="1"/>
          </p:cNvSpPr>
          <p:nvPr>
            <p:ph type="body" idx="1"/>
          </p:nvPr>
        </p:nvSpPr>
        <p:spPr>
          <a:xfrm>
            <a:off x="10058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0" name="Google Shape;30;p28"/>
          <p:cNvSpPr txBox="1">
            <a:spLocks noGrp="1"/>
          </p:cNvSpPr>
          <p:nvPr>
            <p:ph type="body" idx="2"/>
          </p:nvPr>
        </p:nvSpPr>
        <p:spPr>
          <a:xfrm>
            <a:off x="7406640" y="2190750"/>
            <a:ext cx="6217800" cy="52215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1" name="Google Shape;31;p28"/>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32" name="Google Shape;32;p28"/>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33" name="Google Shape;33;p28"/>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9"/>
          <p:cNvSpPr txBox="1">
            <a:spLocks noGrp="1"/>
          </p:cNvSpPr>
          <p:nvPr>
            <p:ph type="title"/>
          </p:nvPr>
        </p:nvSpPr>
        <p:spPr>
          <a:xfrm>
            <a:off x="1007746"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36" name="Google Shape;36;p29"/>
          <p:cNvSpPr txBox="1">
            <a:spLocks noGrp="1"/>
          </p:cNvSpPr>
          <p:nvPr>
            <p:ph type="body" idx="1"/>
          </p:nvPr>
        </p:nvSpPr>
        <p:spPr>
          <a:xfrm>
            <a:off x="1007746" y="2017395"/>
            <a:ext cx="61890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37" name="Google Shape;37;p29"/>
          <p:cNvSpPr txBox="1">
            <a:spLocks noGrp="1"/>
          </p:cNvSpPr>
          <p:nvPr>
            <p:ph type="body" idx="2"/>
          </p:nvPr>
        </p:nvSpPr>
        <p:spPr>
          <a:xfrm>
            <a:off x="1007746" y="3006090"/>
            <a:ext cx="61890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38" name="Google Shape;38;p29"/>
          <p:cNvSpPr txBox="1">
            <a:spLocks noGrp="1"/>
          </p:cNvSpPr>
          <p:nvPr>
            <p:ph type="body" idx="3"/>
          </p:nvPr>
        </p:nvSpPr>
        <p:spPr>
          <a:xfrm>
            <a:off x="7406640" y="2017395"/>
            <a:ext cx="6219900" cy="988800"/>
          </a:xfrm>
          <a:prstGeom prst="rect">
            <a:avLst/>
          </a:prstGeom>
          <a:noFill/>
          <a:ln>
            <a:noFill/>
          </a:ln>
        </p:spPr>
        <p:txBody>
          <a:bodyPr spcFirstLastPara="1" wrap="square" lIns="109725" tIns="54850" rIns="109725" bIns="54850" anchor="b" anchorCtr="0">
            <a:noAutofit/>
          </a:bodyPr>
          <a:lstStyle>
            <a:lvl1pPr marL="457200" lvl="0" indent="-228600" algn="l">
              <a:lnSpc>
                <a:spcPct val="90000"/>
              </a:lnSpc>
              <a:spcBef>
                <a:spcPts val="1300"/>
              </a:spcBef>
              <a:spcAft>
                <a:spcPts val="0"/>
              </a:spcAft>
              <a:buClr>
                <a:schemeClr val="dk1"/>
              </a:buClr>
              <a:buSzPts val="2900"/>
              <a:buNone/>
              <a:defRPr sz="290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200"/>
              <a:buNone/>
              <a:defRPr sz="2200" b="1"/>
            </a:lvl3pPr>
            <a:lvl4pPr marL="1828800" lvl="3" indent="-228600" algn="l">
              <a:lnSpc>
                <a:spcPct val="90000"/>
              </a:lnSpc>
              <a:spcBef>
                <a:spcPts val="600"/>
              </a:spcBef>
              <a:spcAft>
                <a:spcPts val="0"/>
              </a:spcAft>
              <a:buClr>
                <a:schemeClr val="dk1"/>
              </a:buClr>
              <a:buSzPts val="1900"/>
              <a:buNone/>
              <a:defRPr sz="1900" b="1"/>
            </a:lvl4pPr>
            <a:lvl5pPr marL="2286000" lvl="4" indent="-228600" algn="l">
              <a:lnSpc>
                <a:spcPct val="90000"/>
              </a:lnSpc>
              <a:spcBef>
                <a:spcPts val="600"/>
              </a:spcBef>
              <a:spcAft>
                <a:spcPts val="0"/>
              </a:spcAft>
              <a:buClr>
                <a:schemeClr val="dk1"/>
              </a:buClr>
              <a:buSzPts val="1900"/>
              <a:buNone/>
              <a:defRPr sz="1900" b="1"/>
            </a:lvl5pPr>
            <a:lvl6pPr marL="2743200" lvl="5" indent="-228600" algn="l">
              <a:lnSpc>
                <a:spcPct val="90000"/>
              </a:lnSpc>
              <a:spcBef>
                <a:spcPts val="600"/>
              </a:spcBef>
              <a:spcAft>
                <a:spcPts val="0"/>
              </a:spcAft>
              <a:buClr>
                <a:schemeClr val="dk1"/>
              </a:buClr>
              <a:buSzPts val="1900"/>
              <a:buNone/>
              <a:defRPr sz="1900" b="1"/>
            </a:lvl6pPr>
            <a:lvl7pPr marL="3200400" lvl="6" indent="-228600" algn="l">
              <a:lnSpc>
                <a:spcPct val="90000"/>
              </a:lnSpc>
              <a:spcBef>
                <a:spcPts val="600"/>
              </a:spcBef>
              <a:spcAft>
                <a:spcPts val="0"/>
              </a:spcAft>
              <a:buClr>
                <a:schemeClr val="dk1"/>
              </a:buClr>
              <a:buSzPts val="1900"/>
              <a:buNone/>
              <a:defRPr sz="1900" b="1"/>
            </a:lvl7pPr>
            <a:lvl8pPr marL="3657600" lvl="7" indent="-228600" algn="l">
              <a:lnSpc>
                <a:spcPct val="90000"/>
              </a:lnSpc>
              <a:spcBef>
                <a:spcPts val="600"/>
              </a:spcBef>
              <a:spcAft>
                <a:spcPts val="0"/>
              </a:spcAft>
              <a:buClr>
                <a:schemeClr val="dk1"/>
              </a:buClr>
              <a:buSzPts val="1900"/>
              <a:buNone/>
              <a:defRPr sz="1900" b="1"/>
            </a:lvl8pPr>
            <a:lvl9pPr marL="4114800" lvl="8" indent="-228600" algn="l">
              <a:lnSpc>
                <a:spcPct val="90000"/>
              </a:lnSpc>
              <a:spcBef>
                <a:spcPts val="600"/>
              </a:spcBef>
              <a:spcAft>
                <a:spcPts val="0"/>
              </a:spcAft>
              <a:buClr>
                <a:schemeClr val="dk1"/>
              </a:buClr>
              <a:buSzPts val="1900"/>
              <a:buNone/>
              <a:defRPr sz="1900" b="1"/>
            </a:lvl9pPr>
          </a:lstStyle>
          <a:p>
            <a:endParaRPr/>
          </a:p>
        </p:txBody>
      </p:sp>
      <p:sp>
        <p:nvSpPr>
          <p:cNvPr id="39" name="Google Shape;39;p29"/>
          <p:cNvSpPr txBox="1">
            <a:spLocks noGrp="1"/>
          </p:cNvSpPr>
          <p:nvPr>
            <p:ph type="body" idx="4"/>
          </p:nvPr>
        </p:nvSpPr>
        <p:spPr>
          <a:xfrm>
            <a:off x="7406640" y="3006090"/>
            <a:ext cx="6219900" cy="44214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40" name="Google Shape;40;p29"/>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1" name="Google Shape;41;p29"/>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2" name="Google Shape;42;p29"/>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30"/>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45" name="Google Shape;45;p30"/>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6" name="Google Shape;46;p30"/>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47" name="Google Shape;47;p30"/>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1"/>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0" name="Google Shape;50;p31"/>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1" name="Google Shape;51;p31"/>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32"/>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4" name="Google Shape;54;p32"/>
          <p:cNvSpPr txBox="1">
            <a:spLocks noGrp="1"/>
          </p:cNvSpPr>
          <p:nvPr>
            <p:ph type="body" idx="1"/>
          </p:nvPr>
        </p:nvSpPr>
        <p:spPr>
          <a:xfrm>
            <a:off x="6219826" y="1184910"/>
            <a:ext cx="7407000" cy="5848200"/>
          </a:xfrm>
          <a:prstGeom prst="rect">
            <a:avLst/>
          </a:prstGeom>
          <a:noFill/>
          <a:ln>
            <a:noFill/>
          </a:ln>
        </p:spPr>
        <p:txBody>
          <a:bodyPr spcFirstLastPara="1" wrap="square" lIns="109725" tIns="54850" rIns="109725" bIns="54850" anchor="t" anchorCtr="0">
            <a:noAutofit/>
          </a:bodyPr>
          <a:lstStyle>
            <a:lvl1pPr marL="457200" lvl="0" indent="-469900" algn="l">
              <a:lnSpc>
                <a:spcPct val="90000"/>
              </a:lnSpc>
              <a:spcBef>
                <a:spcPts val="1300"/>
              </a:spcBef>
              <a:spcAft>
                <a:spcPts val="0"/>
              </a:spcAft>
              <a:buClr>
                <a:schemeClr val="dk1"/>
              </a:buClr>
              <a:buSzPts val="3800"/>
              <a:buChar char="•"/>
              <a:defRPr sz="3800"/>
            </a:lvl1pPr>
            <a:lvl2pPr marL="914400" lvl="1" indent="-444500" algn="l">
              <a:lnSpc>
                <a:spcPct val="90000"/>
              </a:lnSpc>
              <a:spcBef>
                <a:spcPts val="600"/>
              </a:spcBef>
              <a:spcAft>
                <a:spcPts val="0"/>
              </a:spcAft>
              <a:buClr>
                <a:schemeClr val="dk1"/>
              </a:buClr>
              <a:buSzPts val="3400"/>
              <a:buChar char="•"/>
              <a:defRPr sz="3400"/>
            </a:lvl2pPr>
            <a:lvl3pPr marL="1371600" lvl="2" indent="-412750" algn="l">
              <a:lnSpc>
                <a:spcPct val="90000"/>
              </a:lnSpc>
              <a:spcBef>
                <a:spcPts val="600"/>
              </a:spcBef>
              <a:spcAft>
                <a:spcPts val="0"/>
              </a:spcAft>
              <a:buClr>
                <a:schemeClr val="dk1"/>
              </a:buClr>
              <a:buSzPts val="2900"/>
              <a:buChar char="•"/>
              <a:defRPr sz="290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55" name="Google Shape;55;p32"/>
          <p:cNvSpPr txBox="1">
            <a:spLocks noGrp="1"/>
          </p:cNvSpPr>
          <p:nvPr>
            <p:ph type="body" idx="2"/>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56" name="Google Shape;56;p32"/>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7" name="Google Shape;57;p32"/>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58" name="Google Shape;58;p32"/>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33"/>
          <p:cNvSpPr txBox="1">
            <a:spLocks noGrp="1"/>
          </p:cNvSpPr>
          <p:nvPr>
            <p:ph type="title"/>
          </p:nvPr>
        </p:nvSpPr>
        <p:spPr>
          <a:xfrm>
            <a:off x="1007746" y="548640"/>
            <a:ext cx="4719000" cy="1920600"/>
          </a:xfrm>
          <a:prstGeom prst="rect">
            <a:avLst/>
          </a:prstGeom>
          <a:noFill/>
          <a:ln>
            <a:noFill/>
          </a:ln>
        </p:spPr>
        <p:txBody>
          <a:bodyPr spcFirstLastPara="1" wrap="square" lIns="109725" tIns="54850" rIns="109725" bIns="54850" anchor="b" anchorCtr="0">
            <a:noAutofit/>
          </a:bodyPr>
          <a:lstStyle>
            <a:lvl1pPr lvl="0" algn="l">
              <a:lnSpc>
                <a:spcPct val="90000"/>
              </a:lnSpc>
              <a:spcBef>
                <a:spcPts val="0"/>
              </a:spcBef>
              <a:spcAft>
                <a:spcPts val="0"/>
              </a:spcAft>
              <a:buClr>
                <a:schemeClr val="dk1"/>
              </a:buClr>
              <a:buSzPts val="3800"/>
              <a:buFont typeface="Calibri"/>
              <a:buNone/>
              <a:defRPr sz="3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1" name="Google Shape;61;p33"/>
          <p:cNvSpPr>
            <a:spLocks noGrp="1"/>
          </p:cNvSpPr>
          <p:nvPr>
            <p:ph type="pic" idx="2"/>
          </p:nvPr>
        </p:nvSpPr>
        <p:spPr>
          <a:xfrm>
            <a:off x="6219826" y="1184910"/>
            <a:ext cx="7407000" cy="5848200"/>
          </a:xfrm>
          <a:prstGeom prst="rect">
            <a:avLst/>
          </a:prstGeom>
          <a:noFill/>
          <a:ln>
            <a:noFill/>
          </a:ln>
        </p:spPr>
      </p:sp>
      <p:sp>
        <p:nvSpPr>
          <p:cNvPr id="62" name="Google Shape;62;p33"/>
          <p:cNvSpPr txBox="1">
            <a:spLocks noGrp="1"/>
          </p:cNvSpPr>
          <p:nvPr>
            <p:ph type="body" idx="1"/>
          </p:nvPr>
        </p:nvSpPr>
        <p:spPr>
          <a:xfrm>
            <a:off x="1007746" y="2468880"/>
            <a:ext cx="4719000" cy="4573800"/>
          </a:xfrm>
          <a:prstGeom prst="rect">
            <a:avLst/>
          </a:prstGeom>
          <a:noFill/>
          <a:ln>
            <a:noFill/>
          </a:ln>
        </p:spPr>
        <p:txBody>
          <a:bodyPr spcFirstLastPara="1" wrap="square" lIns="109725" tIns="54850" rIns="109725" bIns="54850" anchor="t" anchorCtr="0">
            <a:noAutofit/>
          </a:bodyPr>
          <a:lstStyle>
            <a:lvl1pPr marL="457200" lvl="0" indent="-228600" algn="l">
              <a:lnSpc>
                <a:spcPct val="90000"/>
              </a:lnSpc>
              <a:spcBef>
                <a:spcPts val="1300"/>
              </a:spcBef>
              <a:spcAft>
                <a:spcPts val="0"/>
              </a:spcAft>
              <a:buClr>
                <a:schemeClr val="dk1"/>
              </a:buClr>
              <a:buSzPts val="1900"/>
              <a:buNone/>
              <a:defRPr sz="1900"/>
            </a:lvl1pPr>
            <a:lvl2pPr marL="914400" lvl="1" indent="-228600" algn="l">
              <a:lnSpc>
                <a:spcPct val="90000"/>
              </a:lnSpc>
              <a:spcBef>
                <a:spcPts val="600"/>
              </a:spcBef>
              <a:spcAft>
                <a:spcPts val="0"/>
              </a:spcAft>
              <a:buClr>
                <a:schemeClr val="dk1"/>
              </a:buClr>
              <a:buSzPts val="1800"/>
              <a:buNone/>
              <a:defRPr sz="1800"/>
            </a:lvl2pPr>
            <a:lvl3pPr marL="1371600" lvl="2" indent="-228600" algn="l">
              <a:lnSpc>
                <a:spcPct val="90000"/>
              </a:lnSpc>
              <a:spcBef>
                <a:spcPts val="600"/>
              </a:spcBef>
              <a:spcAft>
                <a:spcPts val="0"/>
              </a:spcAft>
              <a:buClr>
                <a:schemeClr val="dk1"/>
              </a:buClr>
              <a:buSzPts val="1400"/>
              <a:buNone/>
              <a:defRPr sz="1400"/>
            </a:lvl3pPr>
            <a:lvl4pPr marL="1828800" lvl="3" indent="-228600" algn="l">
              <a:lnSpc>
                <a:spcPct val="90000"/>
              </a:lnSpc>
              <a:spcBef>
                <a:spcPts val="600"/>
              </a:spcBef>
              <a:spcAft>
                <a:spcPts val="0"/>
              </a:spcAft>
              <a:buClr>
                <a:schemeClr val="dk1"/>
              </a:buClr>
              <a:buSzPts val="1300"/>
              <a:buNone/>
              <a:defRPr sz="1300"/>
            </a:lvl4pPr>
            <a:lvl5pPr marL="2286000" lvl="4" indent="-228600" algn="l">
              <a:lnSpc>
                <a:spcPct val="90000"/>
              </a:lnSpc>
              <a:spcBef>
                <a:spcPts val="600"/>
              </a:spcBef>
              <a:spcAft>
                <a:spcPts val="0"/>
              </a:spcAft>
              <a:buClr>
                <a:schemeClr val="dk1"/>
              </a:buClr>
              <a:buSzPts val="1300"/>
              <a:buNone/>
              <a:defRPr sz="1300"/>
            </a:lvl5pPr>
            <a:lvl6pPr marL="2743200" lvl="5" indent="-228600" algn="l">
              <a:lnSpc>
                <a:spcPct val="90000"/>
              </a:lnSpc>
              <a:spcBef>
                <a:spcPts val="600"/>
              </a:spcBef>
              <a:spcAft>
                <a:spcPts val="0"/>
              </a:spcAft>
              <a:buClr>
                <a:schemeClr val="dk1"/>
              </a:buClr>
              <a:buSzPts val="1300"/>
              <a:buNone/>
              <a:defRPr sz="1300"/>
            </a:lvl6pPr>
            <a:lvl7pPr marL="3200400" lvl="6" indent="-228600" algn="l">
              <a:lnSpc>
                <a:spcPct val="90000"/>
              </a:lnSpc>
              <a:spcBef>
                <a:spcPts val="600"/>
              </a:spcBef>
              <a:spcAft>
                <a:spcPts val="0"/>
              </a:spcAft>
              <a:buClr>
                <a:schemeClr val="dk1"/>
              </a:buClr>
              <a:buSzPts val="1300"/>
              <a:buNone/>
              <a:defRPr sz="1300"/>
            </a:lvl7pPr>
            <a:lvl8pPr marL="3657600" lvl="7" indent="-228600" algn="l">
              <a:lnSpc>
                <a:spcPct val="90000"/>
              </a:lnSpc>
              <a:spcBef>
                <a:spcPts val="600"/>
              </a:spcBef>
              <a:spcAft>
                <a:spcPts val="0"/>
              </a:spcAft>
              <a:buClr>
                <a:schemeClr val="dk1"/>
              </a:buClr>
              <a:buSzPts val="1300"/>
              <a:buNone/>
              <a:defRPr sz="1300"/>
            </a:lvl8pPr>
            <a:lvl9pPr marL="4114800" lvl="8" indent="-228600" algn="l">
              <a:lnSpc>
                <a:spcPct val="90000"/>
              </a:lnSpc>
              <a:spcBef>
                <a:spcPts val="600"/>
              </a:spcBef>
              <a:spcAft>
                <a:spcPts val="0"/>
              </a:spcAft>
              <a:buClr>
                <a:schemeClr val="dk1"/>
              </a:buClr>
              <a:buSzPts val="1300"/>
              <a:buNone/>
              <a:defRPr sz="1300"/>
            </a:lvl9pPr>
          </a:lstStyle>
          <a:p>
            <a:endParaRPr/>
          </a:p>
        </p:txBody>
      </p:sp>
      <p:sp>
        <p:nvSpPr>
          <p:cNvPr id="63" name="Google Shape;63;p33"/>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4" name="Google Shape;64;p33"/>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65" name="Google Shape;65;p33"/>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34"/>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lvl="0" algn="l">
              <a:lnSpc>
                <a:spcPct val="90000"/>
              </a:lnSpc>
              <a:spcBef>
                <a:spcPts val="0"/>
              </a:spcBef>
              <a:spcAft>
                <a:spcPts val="0"/>
              </a:spcAft>
              <a:buClr>
                <a:schemeClr val="dk1"/>
              </a:buClr>
              <a:buSzPts val="22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8" name="Google Shape;68;p34"/>
          <p:cNvSpPr txBox="1">
            <a:spLocks noGrp="1"/>
          </p:cNvSpPr>
          <p:nvPr>
            <p:ph type="body" idx="1"/>
          </p:nvPr>
        </p:nvSpPr>
        <p:spPr>
          <a:xfrm rot="5400000">
            <a:off x="4704510" y="-1507800"/>
            <a:ext cx="5221500" cy="12618600"/>
          </a:xfrm>
          <a:prstGeom prst="rect">
            <a:avLst/>
          </a:prstGeom>
          <a:noFill/>
          <a:ln>
            <a:noFill/>
          </a:ln>
        </p:spPr>
        <p:txBody>
          <a:bodyPr spcFirstLastPara="1" wrap="square" lIns="109725" tIns="54850" rIns="109725" bIns="54850" anchor="t" anchorCtr="0">
            <a:noAutofit/>
          </a:bodyPr>
          <a:lstStyle>
            <a:lvl1pPr marL="457200" lvl="0" indent="-368300" algn="l">
              <a:lnSpc>
                <a:spcPct val="90000"/>
              </a:lnSpc>
              <a:spcBef>
                <a:spcPts val="1300"/>
              </a:spcBef>
              <a:spcAft>
                <a:spcPts val="0"/>
              </a:spcAft>
              <a:buClr>
                <a:schemeClr val="dk1"/>
              </a:buClr>
              <a:buSzPts val="2200"/>
              <a:buChar char="•"/>
              <a:defRPr/>
            </a:lvl1pPr>
            <a:lvl2pPr marL="914400" lvl="1" indent="-368300" algn="l">
              <a:lnSpc>
                <a:spcPct val="90000"/>
              </a:lnSpc>
              <a:spcBef>
                <a:spcPts val="600"/>
              </a:spcBef>
              <a:spcAft>
                <a:spcPts val="0"/>
              </a:spcAft>
              <a:buClr>
                <a:schemeClr val="dk1"/>
              </a:buClr>
              <a:buSzPts val="2200"/>
              <a:buChar char="•"/>
              <a:defRPr/>
            </a:lvl2pPr>
            <a:lvl3pPr marL="1371600" lvl="2" indent="-368300" algn="l">
              <a:lnSpc>
                <a:spcPct val="90000"/>
              </a:lnSpc>
              <a:spcBef>
                <a:spcPts val="600"/>
              </a:spcBef>
              <a:spcAft>
                <a:spcPts val="0"/>
              </a:spcAft>
              <a:buClr>
                <a:schemeClr val="dk1"/>
              </a:buClr>
              <a:buSzPts val="2200"/>
              <a:buChar char="•"/>
              <a:defRPr/>
            </a:lvl3pPr>
            <a:lvl4pPr marL="1828800" lvl="3" indent="-368300" algn="l">
              <a:lnSpc>
                <a:spcPct val="90000"/>
              </a:lnSpc>
              <a:spcBef>
                <a:spcPts val="600"/>
              </a:spcBef>
              <a:spcAft>
                <a:spcPts val="0"/>
              </a:spcAft>
              <a:buClr>
                <a:schemeClr val="dk1"/>
              </a:buClr>
              <a:buSzPts val="2200"/>
              <a:buChar char="•"/>
              <a:defRPr/>
            </a:lvl4pPr>
            <a:lvl5pPr marL="2286000" lvl="4" indent="-368300" algn="l">
              <a:lnSpc>
                <a:spcPct val="90000"/>
              </a:lnSpc>
              <a:spcBef>
                <a:spcPts val="600"/>
              </a:spcBef>
              <a:spcAft>
                <a:spcPts val="0"/>
              </a:spcAft>
              <a:buClr>
                <a:schemeClr val="dk1"/>
              </a:buClr>
              <a:buSzPts val="2200"/>
              <a:buChar char="•"/>
              <a:defRPr/>
            </a:lvl5pPr>
            <a:lvl6pPr marL="2743200" lvl="5" indent="-368300" algn="l">
              <a:lnSpc>
                <a:spcPct val="90000"/>
              </a:lnSpc>
              <a:spcBef>
                <a:spcPts val="600"/>
              </a:spcBef>
              <a:spcAft>
                <a:spcPts val="0"/>
              </a:spcAft>
              <a:buClr>
                <a:schemeClr val="dk1"/>
              </a:buClr>
              <a:buSzPts val="2200"/>
              <a:buChar char="•"/>
              <a:defRPr/>
            </a:lvl6pPr>
            <a:lvl7pPr marL="3200400" lvl="6" indent="-368300" algn="l">
              <a:lnSpc>
                <a:spcPct val="90000"/>
              </a:lnSpc>
              <a:spcBef>
                <a:spcPts val="600"/>
              </a:spcBef>
              <a:spcAft>
                <a:spcPts val="0"/>
              </a:spcAft>
              <a:buClr>
                <a:schemeClr val="dk1"/>
              </a:buClr>
              <a:buSzPts val="2200"/>
              <a:buChar char="•"/>
              <a:defRPr/>
            </a:lvl7pPr>
            <a:lvl8pPr marL="3657600" lvl="7" indent="-368300" algn="l">
              <a:lnSpc>
                <a:spcPct val="90000"/>
              </a:lnSpc>
              <a:spcBef>
                <a:spcPts val="600"/>
              </a:spcBef>
              <a:spcAft>
                <a:spcPts val="0"/>
              </a:spcAft>
              <a:buClr>
                <a:schemeClr val="dk1"/>
              </a:buClr>
              <a:buSzPts val="2200"/>
              <a:buChar char="•"/>
              <a:defRPr/>
            </a:lvl8pPr>
            <a:lvl9pPr marL="4114800" lvl="8" indent="-368300" algn="l">
              <a:lnSpc>
                <a:spcPct val="90000"/>
              </a:lnSpc>
              <a:spcBef>
                <a:spcPts val="600"/>
              </a:spcBef>
              <a:spcAft>
                <a:spcPts val="0"/>
              </a:spcAft>
              <a:buClr>
                <a:schemeClr val="dk1"/>
              </a:buClr>
              <a:buSzPts val="2200"/>
              <a:buChar char="•"/>
              <a:defRPr/>
            </a:lvl9pPr>
          </a:lstStyle>
          <a:p>
            <a:endParaRPr/>
          </a:p>
        </p:txBody>
      </p:sp>
      <p:sp>
        <p:nvSpPr>
          <p:cNvPr id="69" name="Google Shape;69;p34"/>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lvl="0" algn="l">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0" name="Google Shape;70;p34"/>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lvl="0" algn="ctr">
              <a:lnSpc>
                <a:spcPct val="100000"/>
              </a:lnSpc>
              <a:spcBef>
                <a:spcPts val="0"/>
              </a:spcBef>
              <a:spcAft>
                <a:spcPts val="0"/>
              </a:spcAft>
              <a:buClr>
                <a:srgbClr val="888888"/>
              </a:buClr>
              <a:buSzPts val="1800"/>
              <a:buFont typeface="Calibri"/>
              <a:buNone/>
              <a:defRPr/>
            </a:lvl1pPr>
            <a:lvl2pPr lvl="1" algn="l">
              <a:lnSpc>
                <a:spcPct val="100000"/>
              </a:lnSpc>
              <a:spcBef>
                <a:spcPts val="0"/>
              </a:spcBef>
              <a:spcAft>
                <a:spcPts val="0"/>
              </a:spcAft>
              <a:buClr>
                <a:schemeClr val="dk1"/>
              </a:buClr>
              <a:buSzPts val="1800"/>
              <a:buFont typeface="Calibri"/>
              <a:buNone/>
              <a:defRPr/>
            </a:lvl2pPr>
            <a:lvl3pPr lvl="2" algn="l">
              <a:lnSpc>
                <a:spcPct val="100000"/>
              </a:lnSpc>
              <a:spcBef>
                <a:spcPts val="0"/>
              </a:spcBef>
              <a:spcAft>
                <a:spcPts val="0"/>
              </a:spcAft>
              <a:buClr>
                <a:schemeClr val="dk1"/>
              </a:buClr>
              <a:buSzPts val="1800"/>
              <a:buFont typeface="Calibri"/>
              <a:buNone/>
              <a:defRPr/>
            </a:lvl3pPr>
            <a:lvl4pPr lvl="3" algn="l">
              <a:lnSpc>
                <a:spcPct val="100000"/>
              </a:lnSpc>
              <a:spcBef>
                <a:spcPts val="0"/>
              </a:spcBef>
              <a:spcAft>
                <a:spcPts val="0"/>
              </a:spcAft>
              <a:buClr>
                <a:schemeClr val="dk1"/>
              </a:buClr>
              <a:buSzPts val="1800"/>
              <a:buFont typeface="Calibri"/>
              <a:buNone/>
              <a:defRPr/>
            </a:lvl4pPr>
            <a:lvl5pPr lvl="4" algn="l">
              <a:lnSpc>
                <a:spcPct val="100000"/>
              </a:lnSpc>
              <a:spcBef>
                <a:spcPts val="0"/>
              </a:spcBef>
              <a:spcAft>
                <a:spcPts val="0"/>
              </a:spcAft>
              <a:buClr>
                <a:schemeClr val="dk1"/>
              </a:buClr>
              <a:buSzPts val="1800"/>
              <a:buFont typeface="Calibri"/>
              <a:buNone/>
              <a:defRPr/>
            </a:lvl5pPr>
            <a:lvl6pPr lvl="5" algn="l">
              <a:lnSpc>
                <a:spcPct val="100000"/>
              </a:lnSpc>
              <a:spcBef>
                <a:spcPts val="0"/>
              </a:spcBef>
              <a:spcAft>
                <a:spcPts val="0"/>
              </a:spcAft>
              <a:buClr>
                <a:schemeClr val="dk1"/>
              </a:buClr>
              <a:buSzPts val="1800"/>
              <a:buFont typeface="Calibri"/>
              <a:buNone/>
              <a:defRPr/>
            </a:lvl6pPr>
            <a:lvl7pPr lvl="6" algn="l">
              <a:lnSpc>
                <a:spcPct val="100000"/>
              </a:lnSpc>
              <a:spcBef>
                <a:spcPts val="0"/>
              </a:spcBef>
              <a:spcAft>
                <a:spcPts val="0"/>
              </a:spcAft>
              <a:buClr>
                <a:schemeClr val="dk1"/>
              </a:buClr>
              <a:buSzPts val="1800"/>
              <a:buFont typeface="Calibri"/>
              <a:buNone/>
              <a:defRPr/>
            </a:lvl7pPr>
            <a:lvl8pPr lvl="7" algn="l">
              <a:lnSpc>
                <a:spcPct val="100000"/>
              </a:lnSpc>
              <a:spcBef>
                <a:spcPts val="0"/>
              </a:spcBef>
              <a:spcAft>
                <a:spcPts val="0"/>
              </a:spcAft>
              <a:buClr>
                <a:schemeClr val="dk1"/>
              </a:buClr>
              <a:buSzPts val="1800"/>
              <a:buFont typeface="Calibri"/>
              <a:buNone/>
              <a:defRPr/>
            </a:lvl8pPr>
            <a:lvl9pPr lvl="8" algn="l">
              <a:lnSpc>
                <a:spcPct val="100000"/>
              </a:lnSpc>
              <a:spcBef>
                <a:spcPts val="0"/>
              </a:spcBef>
              <a:spcAft>
                <a:spcPts val="0"/>
              </a:spcAft>
              <a:buClr>
                <a:schemeClr val="dk1"/>
              </a:buClr>
              <a:buSzPts val="1800"/>
              <a:buFont typeface="Calibri"/>
              <a:buNone/>
              <a:defRPr/>
            </a:lvl9pPr>
          </a:lstStyle>
          <a:p>
            <a:endParaRPr/>
          </a:p>
        </p:txBody>
      </p:sp>
      <p:sp>
        <p:nvSpPr>
          <p:cNvPr id="71" name="Google Shape;71;p34"/>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 /><Relationship Id="rId3" Type="http://schemas.openxmlformats.org/officeDocument/2006/relationships/slideLayout" Target="../slideLayouts/slideLayout13.xml" /><Relationship Id="rId7" Type="http://schemas.openxmlformats.org/officeDocument/2006/relationships/slideLayout" Target="../slideLayouts/slideLayout17.xml" /><Relationship Id="rId2" Type="http://schemas.openxmlformats.org/officeDocument/2006/relationships/slideLayout" Target="../slideLayouts/slideLayout12.xml" /><Relationship Id="rId1" Type="http://schemas.openxmlformats.org/officeDocument/2006/relationships/slideLayout" Target="../slideLayouts/slideLayout11.xml" /><Relationship Id="rId6" Type="http://schemas.openxmlformats.org/officeDocument/2006/relationships/slideLayout" Target="../slideLayouts/slideLayout16.xml" /><Relationship Id="rId5" Type="http://schemas.openxmlformats.org/officeDocument/2006/relationships/slideLayout" Target="../slideLayouts/slideLayout15.xml" /><Relationship Id="rId10" Type="http://schemas.openxmlformats.org/officeDocument/2006/relationships/theme" Target="../theme/theme2.xml" /><Relationship Id="rId4" Type="http://schemas.openxmlformats.org/officeDocument/2006/relationships/slideLayout" Target="../slideLayouts/slideLayout14.xml" /><Relationship Id="rId9" Type="http://schemas.openxmlformats.org/officeDocument/2006/relationships/slideLayout" Target="../slideLayouts/slideLayout1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1005840" y="438150"/>
            <a:ext cx="12618600" cy="1590600"/>
          </a:xfrm>
          <a:prstGeom prst="rect">
            <a:avLst/>
          </a:prstGeom>
          <a:noFill/>
          <a:ln>
            <a:noFill/>
          </a:ln>
        </p:spPr>
        <p:txBody>
          <a:bodyPr spcFirstLastPara="1" wrap="square" lIns="109725" tIns="54850" rIns="109725" bIns="54850" anchor="ctr" anchorCtr="0">
            <a:noAutofit/>
          </a:bodyPr>
          <a:lstStyle>
            <a:lvl1pPr marR="0" lvl="0" algn="l" rtl="0">
              <a:lnSpc>
                <a:spcPct val="90000"/>
              </a:lnSpc>
              <a:spcBef>
                <a:spcPts val="0"/>
              </a:spcBef>
              <a:spcAft>
                <a:spcPts val="0"/>
              </a:spcAft>
              <a:buClr>
                <a:schemeClr val="dk1"/>
              </a:buClr>
              <a:buSzPts val="5300"/>
              <a:buFont typeface="Calibri"/>
              <a:buNone/>
              <a:defRPr sz="5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2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1005840" y="2190750"/>
            <a:ext cx="12618600" cy="5221500"/>
          </a:xfrm>
          <a:prstGeom prst="rect">
            <a:avLst/>
          </a:prstGeom>
          <a:noFill/>
          <a:ln>
            <a:noFill/>
          </a:ln>
        </p:spPr>
        <p:txBody>
          <a:bodyPr spcFirstLastPara="1" wrap="square" lIns="109725" tIns="54850" rIns="109725" bIns="54850" anchor="t" anchorCtr="0">
            <a:noAutofit/>
          </a:bodyPr>
          <a:lstStyle>
            <a:lvl1pPr marL="457200" marR="0" lvl="0" indent="-444500" algn="l" rtl="0">
              <a:lnSpc>
                <a:spcPct val="90000"/>
              </a:lnSpc>
              <a:spcBef>
                <a:spcPts val="1300"/>
              </a:spcBef>
              <a:spcAft>
                <a:spcPts val="0"/>
              </a:spcAft>
              <a:buClr>
                <a:schemeClr val="dk1"/>
              </a:buClr>
              <a:buSzPts val="3400"/>
              <a:buFont typeface="Arial"/>
              <a:buChar char="•"/>
              <a:defRPr sz="3400" b="0" i="0" u="none" strike="noStrike" cap="none">
                <a:solidFill>
                  <a:schemeClr val="dk1"/>
                </a:solidFill>
                <a:latin typeface="Calibri"/>
                <a:ea typeface="Calibri"/>
                <a:cs typeface="Calibri"/>
                <a:sym typeface="Calibri"/>
              </a:defRPr>
            </a:lvl1pPr>
            <a:lvl2pPr marL="914400" marR="0" lvl="1" indent="-412750" algn="l" rtl="0">
              <a:lnSpc>
                <a:spcPct val="90000"/>
              </a:lnSpc>
              <a:spcBef>
                <a:spcPts val="6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4pPr>
            <a:lvl5pPr marL="2286000" marR="0" lvl="4"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5pPr>
            <a:lvl6pPr marL="2743200" marR="0" lvl="5"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rtl="0">
              <a:lnSpc>
                <a:spcPct val="90000"/>
              </a:lnSpc>
              <a:spcBef>
                <a:spcPts val="6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1005840" y="7627621"/>
            <a:ext cx="3291900" cy="438300"/>
          </a:xfrm>
          <a:prstGeom prst="rect">
            <a:avLst/>
          </a:prstGeom>
          <a:noFill/>
          <a:ln>
            <a:noFill/>
          </a:ln>
        </p:spPr>
        <p:txBody>
          <a:bodyPr spcFirstLastPara="1" wrap="square" lIns="109725" tIns="54850" rIns="109725" bIns="54850" anchor="ctr" anchorCtr="0">
            <a:noAutofit/>
          </a:bodyPr>
          <a:lstStyle>
            <a:lvl1pPr marR="0" lvl="0" algn="l" rtl="0">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846320" y="7627621"/>
            <a:ext cx="4937700" cy="438300"/>
          </a:xfrm>
          <a:prstGeom prst="rect">
            <a:avLst/>
          </a:prstGeom>
          <a:noFill/>
          <a:ln>
            <a:noFill/>
          </a:ln>
        </p:spPr>
        <p:txBody>
          <a:bodyPr spcFirstLastPara="1" wrap="square" lIns="109725" tIns="54850" rIns="109725" bIns="54850" anchor="ctr" anchorCtr="0">
            <a:noAutofit/>
          </a:bodyPr>
          <a:lstStyle>
            <a:lvl1pPr marR="0" lvl="0" algn="ctr" rtl="0">
              <a:lnSpc>
                <a:spcPct val="100000"/>
              </a:lnSpc>
              <a:spcBef>
                <a:spcPts val="0"/>
              </a:spcBef>
              <a:spcAft>
                <a:spcPts val="0"/>
              </a:spcAft>
              <a:buClr>
                <a:srgbClr val="888888"/>
              </a:buClr>
              <a:buSzPts val="1800"/>
              <a:buFont typeface="Calibri"/>
              <a:buNone/>
              <a:defRPr sz="1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22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10332720" y="7627621"/>
            <a:ext cx="3291900" cy="438300"/>
          </a:xfrm>
          <a:prstGeom prst="rect">
            <a:avLst/>
          </a:prstGeom>
          <a:noFill/>
          <a:ln>
            <a:noFill/>
          </a:ln>
        </p:spPr>
        <p:txBody>
          <a:bodyPr spcFirstLastPara="1" wrap="square" lIns="109725" tIns="54850" rIns="109725" bIns="54850" anchor="ctr" anchorCtr="0">
            <a:noAutofit/>
          </a:bodyPr>
          <a:lstStyle>
            <a:lvl1pPr marL="0" marR="0" lvl="0"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2.xml" /><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13.xml" /><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4.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notesSlide" Target="../notesSlides/notesSlide3.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5.xml" /><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6.xml" /><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7.xml" /><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8.xml" /><Relationship Id="rId1" Type="http://schemas.openxmlformats.org/officeDocument/2006/relationships/slideLayout" Target="../slideLayouts/slideLayout11.xml" /><Relationship Id="rId4" Type="http://schemas.openxmlformats.org/officeDocument/2006/relationships/image" Target="../media/image17.png"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9.xml"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ctrTitle"/>
          </p:nvPr>
        </p:nvSpPr>
        <p:spPr>
          <a:xfrm>
            <a:off x="9908888" y="3288318"/>
            <a:ext cx="4480200" cy="2797800"/>
          </a:xfrm>
          <a:prstGeom prst="rect">
            <a:avLst/>
          </a:prstGeom>
          <a:noFill/>
          <a:ln>
            <a:noFill/>
          </a:ln>
        </p:spPr>
        <p:txBody>
          <a:bodyPr spcFirstLastPara="1" wrap="square" lIns="109725" tIns="54850" rIns="109725" bIns="54850" anchor="b" anchorCtr="0">
            <a:noAutofit/>
          </a:bodyPr>
          <a:lstStyle/>
          <a:p>
            <a:pPr marL="0" lvl="0" indent="0" algn="ctr" rtl="0">
              <a:lnSpc>
                <a:spcPct val="90000"/>
              </a:lnSpc>
              <a:spcBef>
                <a:spcPts val="0"/>
              </a:spcBef>
              <a:spcAft>
                <a:spcPts val="0"/>
              </a:spcAft>
              <a:buClr>
                <a:schemeClr val="dk1"/>
              </a:buClr>
              <a:buSzPts val="7200"/>
              <a:buFont typeface="Calibri"/>
              <a:buNone/>
            </a:pP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br>
              <a:rPr lang="en-US" sz="2900" b="1">
                <a:solidFill>
                  <a:srgbClr val="C00000"/>
                </a:solidFill>
                <a:latin typeface="Times New Roman"/>
                <a:ea typeface="Times New Roman"/>
                <a:cs typeface="Times New Roman"/>
                <a:sym typeface="Times New Roman"/>
              </a:rPr>
            </a:br>
            <a:endParaRPr sz="2900">
              <a:solidFill>
                <a:srgbClr val="C00000"/>
              </a:solidFill>
            </a:endParaRPr>
          </a:p>
        </p:txBody>
      </p:sp>
      <p:sp>
        <p:nvSpPr>
          <p:cNvPr id="125" name="Google Shape;125;p1"/>
          <p:cNvSpPr txBox="1"/>
          <p:nvPr/>
        </p:nvSpPr>
        <p:spPr>
          <a:xfrm>
            <a:off x="624300" y="1710691"/>
            <a:ext cx="13381800" cy="5311200"/>
          </a:xfrm>
          <a:prstGeom prst="rect">
            <a:avLst/>
          </a:prstGeom>
          <a:noFill/>
          <a:ln w="9525" cap="flat" cmpd="sng">
            <a:solidFill>
              <a:schemeClr val="lt1"/>
            </a:solidFill>
            <a:prstDash val="solid"/>
            <a:round/>
            <a:headEnd type="none" w="sm" len="sm"/>
            <a:tailEnd type="none" w="sm" len="sm"/>
          </a:ln>
        </p:spPr>
        <p:txBody>
          <a:bodyPr spcFirstLastPara="1" wrap="square" lIns="109725" tIns="109725" rIns="109725" bIns="109725" anchor="t" anchorCtr="0">
            <a:noAutofit/>
          </a:bodyPr>
          <a:lstStyle/>
          <a:p>
            <a:pPr marL="0" marR="0" lvl="0" indent="0" algn="ctr" rtl="0">
              <a:lnSpc>
                <a:spcPct val="100000"/>
              </a:lnSpc>
              <a:spcBef>
                <a:spcPts val="0"/>
              </a:spcBef>
              <a:spcAft>
                <a:spcPts val="0"/>
              </a:spcAft>
              <a:buClr>
                <a:srgbClr val="000000"/>
              </a:buClr>
              <a:buSzPts val="2900"/>
              <a:buFont typeface="Arial"/>
              <a:buNone/>
            </a:pPr>
            <a:r>
              <a:rPr lang="en-US" sz="2900" b="1" i="0" u="sng" strike="noStrike" cap="none">
                <a:solidFill>
                  <a:srgbClr val="15537E"/>
                </a:solidFill>
                <a:latin typeface="Times New Roman"/>
                <a:ea typeface="Times New Roman"/>
                <a:cs typeface="Times New Roman"/>
                <a:sym typeface="Times New Roman"/>
              </a:rPr>
              <a:t>Department of Computer Engineering</a:t>
            </a:r>
            <a:r>
              <a:rPr lang="en-US" sz="2400" b="1" i="0" u="sng" strike="noStrike" cap="none">
                <a:solidFill>
                  <a:srgbClr val="15537E"/>
                </a:solidFill>
                <a:latin typeface="Times New Roman"/>
                <a:ea typeface="Times New Roman"/>
                <a:cs typeface="Times New Roman"/>
                <a:sym typeface="Times New Roman"/>
              </a:rPr>
              <a:t> </a:t>
            </a:r>
            <a:endParaRPr sz="2400" b="1" i="0" u="sng" strike="noStrike" cap="none">
              <a:solidFill>
                <a:srgbClr val="15537E"/>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15537E"/>
                </a:solidFill>
                <a:latin typeface="Times New Roman"/>
                <a:ea typeface="Times New Roman"/>
                <a:cs typeface="Times New Roman"/>
                <a:sym typeface="Times New Roman"/>
              </a:rPr>
              <a:t>Academic Year 2024-25</a:t>
            </a:r>
            <a:endParaRPr sz="2400" b="1" i="0" u="none" strike="noStrike" cap="none">
              <a:solidFill>
                <a:srgbClr val="15537E"/>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3500" b="1" i="0" u="none" strike="noStrike" cap="none">
              <a:solidFill>
                <a:schemeClr val="dk1"/>
              </a:solidFill>
              <a:latin typeface="Times New Roman"/>
              <a:ea typeface="Times New Roman"/>
              <a:cs typeface="Times New Roman"/>
              <a:sym typeface="Times New Roman"/>
            </a:endParaRPr>
          </a:p>
          <a:p>
            <a:pPr marL="0" marR="0" lvl="0" indent="0" algn="ctr" rtl="0">
              <a:lnSpc>
                <a:spcPct val="125000"/>
              </a:lnSpc>
              <a:spcBef>
                <a:spcPts val="0"/>
              </a:spcBef>
              <a:spcAft>
                <a:spcPts val="0"/>
              </a:spcAft>
              <a:buClr>
                <a:srgbClr val="1F1E1E"/>
              </a:buClr>
              <a:buSzPts val="7000"/>
              <a:buFont typeface="Red Hat Text"/>
              <a:buNone/>
            </a:pPr>
            <a:r>
              <a:rPr lang="en-US" sz="3500" b="1" i="0" u="none" strike="noStrike" cap="none">
                <a:solidFill>
                  <a:srgbClr val="C00000"/>
                </a:solidFill>
                <a:latin typeface="Times New Roman"/>
                <a:ea typeface="Times New Roman"/>
                <a:cs typeface="Times New Roman"/>
                <a:sym typeface="Times New Roman"/>
              </a:rPr>
              <a:t>Case Study: Environmental Domain</a:t>
            </a:r>
            <a:endParaRPr/>
          </a:p>
          <a:p>
            <a:pPr marL="0" marR="0" lvl="0" indent="0" algn="ctr" rtl="0">
              <a:lnSpc>
                <a:spcPct val="125000"/>
              </a:lnSpc>
              <a:spcBef>
                <a:spcPts val="0"/>
              </a:spcBef>
              <a:spcAft>
                <a:spcPts val="0"/>
              </a:spcAft>
              <a:buClr>
                <a:srgbClr val="1F1E1E"/>
              </a:buClr>
              <a:buSzPts val="7000"/>
              <a:buFont typeface="Red Hat Text"/>
              <a:buNone/>
            </a:pPr>
            <a:r>
              <a:rPr lang="en-US" sz="2800" b="1" i="0" u="sng" strike="noStrike" cap="none">
                <a:solidFill>
                  <a:srgbClr val="C00000"/>
                </a:solidFill>
                <a:latin typeface="Times New Roman"/>
                <a:ea typeface="Times New Roman"/>
                <a:cs typeface="Times New Roman"/>
                <a:sym typeface="Times New Roman"/>
              </a:rPr>
              <a:t>Problem</a:t>
            </a:r>
            <a:r>
              <a:rPr lang="en-US" sz="2800" b="1" i="0" u="none" strike="noStrike" cap="none">
                <a:solidFill>
                  <a:srgbClr val="C00000"/>
                </a:solidFill>
                <a:latin typeface="Times New Roman"/>
                <a:ea typeface="Times New Roman"/>
                <a:cs typeface="Times New Roman"/>
                <a:sym typeface="Times New Roman"/>
              </a:rPr>
              <a:t>: Multiple linear regression comment on Correlation with proper example</a:t>
            </a:r>
            <a:endParaRPr/>
          </a:p>
          <a:p>
            <a:pPr marL="0" marR="0" lvl="0" indent="0" algn="ctr" rtl="0">
              <a:lnSpc>
                <a:spcPct val="125000"/>
              </a:lnSpc>
              <a:spcBef>
                <a:spcPts val="0"/>
              </a:spcBef>
              <a:spcAft>
                <a:spcPts val="0"/>
              </a:spcAft>
              <a:buClr>
                <a:srgbClr val="1F1E1E"/>
              </a:buClr>
              <a:buSzPts val="7000"/>
              <a:buFont typeface="Red Hat Text"/>
              <a:buNone/>
            </a:pPr>
            <a:endParaRPr sz="2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sng" strike="noStrike" cap="none">
                <a:solidFill>
                  <a:srgbClr val="C00000"/>
                </a:solidFill>
                <a:latin typeface="Times New Roman"/>
                <a:ea typeface="Times New Roman"/>
                <a:cs typeface="Times New Roman"/>
                <a:sym typeface="Times New Roman"/>
              </a:rPr>
              <a:t>Group Members:</a:t>
            </a:r>
            <a:r>
              <a:rPr lang="en-US" sz="2200" b="1" i="0" u="none" strike="noStrike" cap="none">
                <a:solidFill>
                  <a:srgbClr val="C00000"/>
                </a:solidFill>
                <a:latin typeface="Times New Roman"/>
                <a:ea typeface="Times New Roman"/>
                <a:cs typeface="Times New Roman"/>
                <a:sym typeface="Times New Roman"/>
              </a:rPr>
              <a:t>      </a:t>
            </a: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Pratul Jagtap – TY-A-46</a:t>
            </a: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 Pranav Lohar – TY-A-53</a:t>
            </a: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Raj More – TY-A-61</a:t>
            </a:r>
            <a:endParaRPr sz="1800" b="0"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chemeClr val="dk1"/>
                </a:solidFill>
                <a:latin typeface="Times New Roman"/>
                <a:ea typeface="Times New Roman"/>
                <a:cs typeface="Times New Roman"/>
                <a:sym typeface="Times New Roman"/>
              </a:rPr>
              <a:t> </a:t>
            </a:r>
            <a:r>
              <a:rPr lang="en-US" sz="2200" b="1" i="0" u="sng" strike="noStrike" cap="none">
                <a:solidFill>
                  <a:srgbClr val="C00000"/>
                </a:solidFill>
                <a:latin typeface="Times New Roman"/>
                <a:ea typeface="Times New Roman"/>
                <a:cs typeface="Times New Roman"/>
                <a:sym typeface="Times New Roman"/>
              </a:rPr>
              <a:t>Guide:</a:t>
            </a:r>
            <a:endParaRPr sz="2200" b="1" i="0" u="sng"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r>
              <a:rPr lang="en-US" sz="2200" b="1" i="0" u="none" strike="noStrike" cap="none">
                <a:solidFill>
                  <a:srgbClr val="C00000"/>
                </a:solidFill>
                <a:latin typeface="Times New Roman"/>
                <a:ea typeface="Times New Roman"/>
                <a:cs typeface="Times New Roman"/>
                <a:sym typeface="Times New Roman"/>
              </a:rPr>
              <a:t>Dr. Jyoti Wadmare</a:t>
            </a:r>
            <a:endParaRPr sz="2200" b="1" i="0" u="none" strike="noStrike" cap="none">
              <a:solidFill>
                <a:srgbClr val="C00000"/>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3500"/>
              <a:buFont typeface="Arial"/>
              <a:buNone/>
            </a:pPr>
            <a:endParaRPr sz="22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500"/>
              <a:buFont typeface="Arial"/>
              <a:buNone/>
            </a:pPr>
            <a:endParaRPr sz="3500" b="0" i="0" u="none" strike="noStrike" cap="none">
              <a:solidFill>
                <a:schemeClr val="dk1"/>
              </a:solidFill>
              <a:latin typeface="Times New Roman"/>
              <a:ea typeface="Times New Roman"/>
              <a:cs typeface="Times New Roman"/>
              <a:sym typeface="Times New Roman"/>
            </a:endParaRPr>
          </a:p>
        </p:txBody>
      </p:sp>
      <p:pic>
        <p:nvPicPr>
          <p:cNvPr id="126" name="Google Shape;126;p1"/>
          <p:cNvPicPr preferRelativeResize="0"/>
          <p:nvPr/>
        </p:nvPicPr>
        <p:blipFill rotWithShape="1">
          <a:blip r:embed="rId3">
            <a:alphaModFix/>
          </a:blip>
          <a:srcRect/>
          <a:stretch/>
        </p:blipFill>
        <p:spPr>
          <a:xfrm rot="5400000">
            <a:off x="5792976" y="1865237"/>
            <a:ext cx="573669" cy="12159612"/>
          </a:xfrm>
          <a:prstGeom prst="rect">
            <a:avLst/>
          </a:prstGeom>
          <a:noFill/>
          <a:ln>
            <a:noFill/>
          </a:ln>
        </p:spPr>
      </p:pic>
      <p:pic>
        <p:nvPicPr>
          <p:cNvPr id="127" name="Google Shape;127;p1"/>
          <p:cNvPicPr preferRelativeResize="0"/>
          <p:nvPr/>
        </p:nvPicPr>
        <p:blipFill rotWithShape="1">
          <a:blip r:embed="rId4">
            <a:alphaModFix/>
          </a:blip>
          <a:srcRect/>
          <a:stretch/>
        </p:blipFill>
        <p:spPr>
          <a:xfrm rot="5400000">
            <a:off x="13102145" y="6709554"/>
            <a:ext cx="573670" cy="2490005"/>
          </a:xfrm>
          <a:prstGeom prst="rect">
            <a:avLst/>
          </a:prstGeom>
          <a:noFill/>
          <a:ln>
            <a:noFill/>
          </a:ln>
        </p:spPr>
      </p:pic>
      <p:pic>
        <p:nvPicPr>
          <p:cNvPr id="128" name="Google Shape;128;p1"/>
          <p:cNvPicPr preferRelativeResize="0"/>
          <p:nvPr/>
        </p:nvPicPr>
        <p:blipFill rotWithShape="1">
          <a:blip r:embed="rId5">
            <a:alphaModFix/>
          </a:blip>
          <a:srcRect/>
          <a:stretch/>
        </p:blipFill>
        <p:spPr>
          <a:xfrm rot="5400000">
            <a:off x="225992" y="7046712"/>
            <a:ext cx="415298" cy="867275"/>
          </a:xfrm>
          <a:prstGeom prst="rect">
            <a:avLst/>
          </a:prstGeom>
          <a:noFill/>
          <a:ln>
            <a:noFill/>
          </a:ln>
        </p:spPr>
      </p:pic>
      <p:pic>
        <p:nvPicPr>
          <p:cNvPr id="129" name="Google Shape;129;p1"/>
          <p:cNvPicPr preferRelativeResize="0"/>
          <p:nvPr/>
        </p:nvPicPr>
        <p:blipFill rotWithShape="1">
          <a:blip r:embed="rId6">
            <a:alphaModFix/>
          </a:blip>
          <a:srcRect/>
          <a:stretch/>
        </p:blipFill>
        <p:spPr>
          <a:xfrm>
            <a:off x="250246" y="134809"/>
            <a:ext cx="14129908" cy="16625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Methodology</a:t>
            </a:r>
            <a:endParaRPr sz="4320" b="0">
              <a:latin typeface="Times New Roman"/>
              <a:ea typeface="Times New Roman"/>
              <a:cs typeface="Times New Roman"/>
              <a:sym typeface="Times New Roman"/>
            </a:endParaRPr>
          </a:p>
        </p:txBody>
      </p:sp>
      <p:sp>
        <p:nvSpPr>
          <p:cNvPr id="203" name="Google Shape;203;p10"/>
          <p:cNvSpPr txBox="1"/>
          <p:nvPr/>
        </p:nvSpPr>
        <p:spPr>
          <a:xfrm>
            <a:off x="753762" y="1316919"/>
            <a:ext cx="12603892" cy="4893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Correlation: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a:solidFill>
                  <a:srgbClr val="C00000"/>
                </a:solidFill>
                <a:latin typeface="Times New Roman"/>
                <a:ea typeface="Times New Roman"/>
                <a:cs typeface="Times New Roman"/>
                <a:sym typeface="Times New Roman"/>
              </a:rPr>
              <a:t>Correlation measures the strength and direction of a linear relationship between two variables. It helps determine which features are strongly related (positive or negative) to the target variable and which are unrelated to the same.</a:t>
            </a:r>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2400" b="0" i="0" u="none" strike="noStrike" cap="none">
                <a:solidFill>
                  <a:srgbClr val="C00000"/>
                </a:solidFill>
                <a:latin typeface="Times New Roman"/>
                <a:ea typeface="Times New Roman"/>
                <a:cs typeface="Times New Roman"/>
                <a:sym typeface="Times New Roman"/>
              </a:rPr>
              <a:t>The Coefficient of Correlation’s value ranges between -1 and 1, where:</a:t>
            </a:r>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Times New Roman"/>
              <a:ea typeface="Times New Roman"/>
              <a:cs typeface="Times New Roman"/>
              <a:sym typeface="Times New Roman"/>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p:txBody>
      </p:sp>
      <p:graphicFrame>
        <p:nvGraphicFramePr>
          <p:cNvPr id="204" name="Google Shape;204;p10"/>
          <p:cNvGraphicFramePr/>
          <p:nvPr/>
        </p:nvGraphicFramePr>
        <p:xfrm>
          <a:off x="2356021" y="4430485"/>
          <a:ext cx="3000000" cy="3000000"/>
        </p:xfrm>
        <a:graphic>
          <a:graphicData uri="http://schemas.openxmlformats.org/drawingml/2006/table">
            <a:tbl>
              <a:tblPr firstRow="1" bandRow="1">
                <a:noFill/>
                <a:tableStyleId>{7E1E8400-A406-461D-B938-5288E141E1ED}</a:tableStyleId>
              </a:tblPr>
              <a:tblGrid>
                <a:gridCol w="576650">
                  <a:extLst>
                    <a:ext uri="{9D8B030D-6E8A-4147-A177-3AD203B41FA5}">
                      <a16:colId xmlns:a16="http://schemas.microsoft.com/office/drawing/2014/main" val="20000"/>
                    </a:ext>
                  </a:extLst>
                </a:gridCol>
                <a:gridCol w="543700">
                  <a:extLst>
                    <a:ext uri="{9D8B030D-6E8A-4147-A177-3AD203B41FA5}">
                      <a16:colId xmlns:a16="http://schemas.microsoft.com/office/drawing/2014/main" val="20001"/>
                    </a:ext>
                  </a:extLst>
                </a:gridCol>
                <a:gridCol w="82790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+1</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Positive Correlation (Target Variable ↑ , Independent Variable ↑)</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0</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rgbClr val="C00000"/>
                          </a:solidFill>
                          <a:latin typeface="Times New Roman"/>
                          <a:ea typeface="Times New Roman"/>
                          <a:cs typeface="Times New Roman"/>
                          <a:sym typeface="Times New Roman"/>
                        </a:rPr>
                        <a:t>No correlation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-1</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rgbClr val="C00000"/>
                          </a:solidFill>
                          <a:latin typeface="Times New Roman"/>
                          <a:ea typeface="Times New Roman"/>
                          <a:cs typeface="Times New Roman"/>
                          <a:sym typeface="Times New Roman"/>
                        </a:rPr>
                        <a:t>Negative Correlation (Target Variable ↑ , Independent Variable ↓)</a:t>
                      </a:r>
                      <a:endParaRPr sz="2400" u="none" strike="noStrike" cap="none">
                        <a:solidFill>
                          <a:srgbClr val="C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1"/>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pic>
        <p:nvPicPr>
          <p:cNvPr id="210" name="Google Shape;210;p11"/>
          <p:cNvPicPr preferRelativeResize="0"/>
          <p:nvPr/>
        </p:nvPicPr>
        <p:blipFill rotWithShape="1">
          <a:blip r:embed="rId3">
            <a:alphaModFix/>
          </a:blip>
          <a:srcRect/>
          <a:stretch/>
        </p:blipFill>
        <p:spPr>
          <a:xfrm>
            <a:off x="3247040" y="1106712"/>
            <a:ext cx="8136320" cy="6203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pic>
        <p:nvPicPr>
          <p:cNvPr id="216" name="Google Shape;216;p12"/>
          <p:cNvPicPr preferRelativeResize="0"/>
          <p:nvPr/>
        </p:nvPicPr>
        <p:blipFill rotWithShape="1">
          <a:blip r:embed="rId3">
            <a:alphaModFix/>
          </a:blip>
          <a:srcRect/>
          <a:stretch/>
        </p:blipFill>
        <p:spPr>
          <a:xfrm>
            <a:off x="3018941" y="1156537"/>
            <a:ext cx="8592518" cy="55077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Result</a:t>
            </a:r>
            <a:endParaRPr sz="4320" b="0">
              <a:latin typeface="Times New Roman"/>
              <a:ea typeface="Times New Roman"/>
              <a:cs typeface="Times New Roman"/>
              <a:sym typeface="Times New Roman"/>
            </a:endParaRPr>
          </a:p>
        </p:txBody>
      </p:sp>
      <p:sp>
        <p:nvSpPr>
          <p:cNvPr id="222" name="Google Shape;222;p13"/>
          <p:cNvSpPr txBox="1"/>
          <p:nvPr/>
        </p:nvSpPr>
        <p:spPr>
          <a:xfrm>
            <a:off x="753762" y="1316919"/>
            <a:ext cx="12603892" cy="4893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Performance Metrics: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Mean Absolute Error (MAE): 55.4753</a:t>
            </a:r>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Mean Squared Error (MSE): 6032.3804</a:t>
            </a:r>
            <a:endParaRPr/>
          </a:p>
          <a:p>
            <a:pPr marL="892175" marR="0" lvl="0" indent="-457200" algn="just"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R2 Score: 0.6762</a:t>
            </a:r>
            <a:endParaRPr/>
          </a:p>
          <a:p>
            <a:pPr marL="457200" marR="0" lvl="0" indent="-38735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Feature Coefficients:</a:t>
            </a:r>
            <a:endParaRPr/>
          </a:p>
          <a:p>
            <a:pPr marL="0" marR="0" lvl="0" indent="0" algn="just"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2400" b="0" i="0" u="none" strike="noStrike" cap="none">
              <a:solidFill>
                <a:srgbClr val="C00000"/>
              </a:solidFill>
              <a:latin typeface="Times New Roman"/>
              <a:ea typeface="Times New Roman"/>
              <a:cs typeface="Times New Roman"/>
              <a:sym typeface="Times New Roman"/>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p:txBody>
      </p:sp>
      <p:graphicFrame>
        <p:nvGraphicFramePr>
          <p:cNvPr id="223" name="Google Shape;223;p13"/>
          <p:cNvGraphicFramePr/>
          <p:nvPr>
            <p:extLst>
              <p:ext uri="{D42A27DB-BD31-4B8C-83A1-F6EECF244321}">
                <p14:modId xmlns:p14="http://schemas.microsoft.com/office/powerpoint/2010/main" val="3458308771"/>
              </p:ext>
            </p:extLst>
          </p:nvPr>
        </p:nvGraphicFramePr>
        <p:xfrm>
          <a:off x="1431030" y="4114800"/>
          <a:ext cx="11768325" cy="2282375"/>
        </p:xfrm>
        <a:graphic>
          <a:graphicData uri="http://schemas.openxmlformats.org/drawingml/2006/table">
            <a:tbl>
              <a:tblPr firstRow="1" bandRow="1">
                <a:noFill/>
                <a:tableStyleId>{7E1E8400-A406-461D-B938-5288E141E1ED}</a:tableStyleId>
              </a:tblPr>
              <a:tblGrid>
                <a:gridCol w="3922775">
                  <a:extLst>
                    <a:ext uri="{9D8B030D-6E8A-4147-A177-3AD203B41FA5}">
                      <a16:colId xmlns:a16="http://schemas.microsoft.com/office/drawing/2014/main" val="20000"/>
                    </a:ext>
                  </a:extLst>
                </a:gridCol>
                <a:gridCol w="3922775">
                  <a:extLst>
                    <a:ext uri="{9D8B030D-6E8A-4147-A177-3AD203B41FA5}">
                      <a16:colId xmlns:a16="http://schemas.microsoft.com/office/drawing/2014/main" val="20001"/>
                    </a:ext>
                  </a:extLst>
                </a:gridCol>
                <a:gridCol w="3922775">
                  <a:extLst>
                    <a:ext uri="{9D8B030D-6E8A-4147-A177-3AD203B41FA5}">
                      <a16:colId xmlns:a16="http://schemas.microsoft.com/office/drawing/2014/main" val="20002"/>
                    </a:ext>
                  </a:extLst>
                </a:gridCol>
              </a:tblGrid>
              <a:tr h="6055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extLst>
                  <a:ext uri="{0D108BD9-81ED-4DB2-BD59-A6C34878D82A}">
                    <a16:rowId xmlns:a16="http://schemas.microsoft.com/office/drawing/2014/main" val="10000"/>
                  </a:ext>
                </a:extLst>
              </a:tr>
              <a:tr h="10713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nchor="ctr"/>
                </a:tc>
                <a:extLst>
                  <a:ext uri="{0D108BD9-81ED-4DB2-BD59-A6C34878D82A}">
                    <a16:rowId xmlns:a16="http://schemas.microsoft.com/office/drawing/2014/main" val="10001"/>
                  </a:ext>
                </a:extLst>
              </a:tr>
              <a:tr h="6055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nchor="ct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6F4C1CF8-866A-4AEB-81B2-566885D085F9}"/>
                  </a:ext>
                </a:extLst>
              </p:cNvPr>
              <p:cNvGraphicFramePr>
                <a:graphicFrameLocks noGrp="1"/>
              </p:cNvGraphicFramePr>
              <p:nvPr>
                <p:extLst>
                  <p:ext uri="{D42A27DB-BD31-4B8C-83A1-F6EECF244321}">
                    <p14:modId xmlns:p14="http://schemas.microsoft.com/office/powerpoint/2010/main" val="2946360402"/>
                  </p:ext>
                </p:extLst>
              </p:nvPr>
            </p:nvGraphicFramePr>
            <p:xfrm>
              <a:off x="1431030" y="4114800"/>
              <a:ext cx="11768340" cy="2282371"/>
            </p:xfrm>
            <a:graphic>
              <a:graphicData uri="http://schemas.openxmlformats.org/drawingml/2006/table">
                <a:tbl>
                  <a:tblPr firstRow="1" bandRow="1">
                    <a:tableStyleId>{5940675A-B579-460E-94D1-54222C63F5DA}</a:tableStyleId>
                  </a:tblPr>
                  <a:tblGrid>
                    <a:gridCol w="3922780">
                      <a:extLst>
                        <a:ext uri="{9D8B030D-6E8A-4147-A177-3AD203B41FA5}">
                          <a16:colId xmlns:a16="http://schemas.microsoft.com/office/drawing/2014/main" val="1632859940"/>
                        </a:ext>
                      </a:extLst>
                    </a:gridCol>
                    <a:gridCol w="3922780">
                      <a:extLst>
                        <a:ext uri="{9D8B030D-6E8A-4147-A177-3AD203B41FA5}">
                          <a16:colId xmlns:a16="http://schemas.microsoft.com/office/drawing/2014/main" val="2232396175"/>
                        </a:ext>
                      </a:extLst>
                    </a:gridCol>
                    <a:gridCol w="3922780">
                      <a:extLst>
                        <a:ext uri="{9D8B030D-6E8A-4147-A177-3AD203B41FA5}">
                          <a16:colId xmlns:a16="http://schemas.microsoft.com/office/drawing/2014/main" val="3594058366"/>
                        </a:ext>
                      </a:extLst>
                    </a:gridCol>
                  </a:tblGrid>
                  <a:tr h="605527">
                    <a:tc>
                      <a:txBody>
                        <a:bodyPr/>
                        <a:lstStyle/>
                        <a:p>
                          <a:r>
                            <a:rPr lang="en-US" sz="2000" dirty="0">
                              <a:solidFill>
                                <a:srgbClr val="C00000"/>
                              </a:solidFill>
                              <a:latin typeface="Times New Roman" panose="02020603050405020304" pitchFamily="18" charset="0"/>
                              <a:cs typeface="Times New Roman" panose="02020603050405020304" pitchFamily="18" charset="0"/>
                            </a:rPr>
                            <a:t>Temperature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oMath>
                          </a14:m>
                          <a:r>
                            <a:rPr lang="en-IN" sz="2000" dirty="0">
                              <a:solidFill>
                                <a:srgbClr val="C00000"/>
                              </a:solidFill>
                              <a:latin typeface="Times New Roman" panose="02020603050405020304" pitchFamily="18" charset="0"/>
                              <a:cs typeface="Times New Roman" panose="02020603050405020304" pitchFamily="18" charset="0"/>
                            </a:rPr>
                            <a:t>: 2.7501</a:t>
                          </a: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Humidity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2</m:t>
                                  </m:r>
                                </m:sub>
                              </m:sSub>
                              <m:r>
                                <a:rPr lang="en-US" sz="2000" b="0" i="1" smtClean="0">
                                  <a:solidFill>
                                    <a:srgbClr val="C00000"/>
                                  </a:solidFill>
                                  <a:latin typeface="Cambria Math" panose="02040503050406030204" pitchFamily="18" charset="0"/>
                                </a:rPr>
                                <m:t>):0.0559</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NO2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3</m:t>
                                  </m:r>
                                </m:sub>
                              </m:sSub>
                              <m:r>
                                <a:rPr lang="en-US" sz="2000" b="0" i="1" smtClean="0">
                                  <a:solidFill>
                                    <a:srgbClr val="C00000"/>
                                  </a:solidFill>
                                  <a:latin typeface="Cambria Math" panose="02040503050406030204" pitchFamily="18" charset="0"/>
                                </a:rPr>
                                <m:t>):1.5186</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4289539"/>
                      </a:ext>
                    </a:extLst>
                  </a:tr>
                  <a:tr h="1071317">
                    <a:tc>
                      <a:txBody>
                        <a:bodyPr/>
                        <a:lstStyle/>
                        <a:p>
                          <a:r>
                            <a:rPr lang="en-US" sz="2000" dirty="0">
                              <a:solidFill>
                                <a:srgbClr val="C00000"/>
                              </a:solidFill>
                              <a:latin typeface="Times New Roman" panose="02020603050405020304" pitchFamily="18" charset="0"/>
                              <a:cs typeface="Times New Roman" panose="02020603050405020304" pitchFamily="18" charset="0"/>
                            </a:rPr>
                            <a:t>SO2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4</m:t>
                                  </m:r>
                                </m:sub>
                              </m:sSub>
                              <m:r>
                                <a:rPr lang="en-US" sz="2000" b="0" i="1" smtClean="0">
                                  <a:solidFill>
                                    <a:srgbClr val="C00000"/>
                                  </a:solidFill>
                                  <a:latin typeface="Cambria Math" panose="02040503050406030204" pitchFamily="18" charset="0"/>
                                </a:rPr>
                                <m:t>):5.5186</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CO Conc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5</m:t>
                                  </m:r>
                                </m:sub>
                              </m:sSub>
                              <m:r>
                                <a:rPr lang="en-US" sz="2000" b="0" i="1" smtClean="0">
                                  <a:solidFill>
                                    <a:srgbClr val="C00000"/>
                                  </a:solidFill>
                                  <a:latin typeface="Cambria Math" panose="02040503050406030204" pitchFamily="18" charset="0"/>
                                </a:rPr>
                                <m:t>):15.902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Proximity To Industrial Areas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6</m:t>
                                  </m:r>
                                </m:sub>
                              </m:sSub>
                              <m:r>
                                <a:rPr lang="en-US" sz="2000" b="0" i="1" smtClean="0">
                                  <a:solidFill>
                                    <a:srgbClr val="C00000"/>
                                  </a:solidFill>
                                  <a:latin typeface="Cambria Math" panose="02040503050406030204" pitchFamily="18" charset="0"/>
                                </a:rPr>
                                <m:t>):−6.6977</m:t>
                              </m:r>
                            </m:oMath>
                          </a14:m>
                          <a:endParaRPr lang="en-US"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2586854"/>
                      </a:ext>
                    </a:extLst>
                  </a:tr>
                  <a:tr h="605527">
                    <a:tc>
                      <a:txBody>
                        <a:bodyPr/>
                        <a:lstStyle/>
                        <a:p>
                          <a:r>
                            <a:rPr lang="en-US" sz="2000" dirty="0">
                              <a:solidFill>
                                <a:srgbClr val="C00000"/>
                              </a:solidFill>
                              <a:latin typeface="Times New Roman" panose="02020603050405020304" pitchFamily="18" charset="0"/>
                              <a:cs typeface="Times New Roman" panose="02020603050405020304" pitchFamily="18" charset="0"/>
                            </a:rPr>
                            <a:t>Population Density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7</m:t>
                                  </m:r>
                                </m:sub>
                              </m:sSub>
                              <m:r>
                                <a:rPr lang="en-US" sz="2000" b="0" i="1" smtClean="0">
                                  <a:solidFill>
                                    <a:srgbClr val="C00000"/>
                                  </a:solidFill>
                                  <a:latin typeface="Cambria Math" panose="02040503050406030204" pitchFamily="18" charset="0"/>
                                </a:rPr>
                                <m:t>):0.059</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Green Cover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8</m:t>
                                  </m:r>
                                </m:sub>
                              </m:sSub>
                              <m:r>
                                <a:rPr lang="en-US" sz="2000" b="0" i="1" smtClean="0">
                                  <a:solidFill>
                                    <a:srgbClr val="C00000"/>
                                  </a:solidFill>
                                  <a:latin typeface="Cambria Math" panose="02040503050406030204" pitchFamily="18" charset="0"/>
                                </a:rPr>
                                <m:t>):−0.3542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r>
                            <a:rPr lang="en-US" sz="2000" dirty="0">
                              <a:solidFill>
                                <a:srgbClr val="C00000"/>
                              </a:solidFill>
                              <a:latin typeface="Times New Roman" panose="02020603050405020304" pitchFamily="18" charset="0"/>
                              <a:cs typeface="Times New Roman" panose="02020603050405020304" pitchFamily="18" charset="0"/>
                            </a:rPr>
                            <a:t>Intercept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𝛽</m:t>
                                  </m:r>
                                </m:e>
                                <m:sub>
                                  <m:r>
                                    <a:rPr lang="en-US" sz="2000" b="0" i="1" smtClean="0">
                                      <a:solidFill>
                                        <a:srgbClr val="C00000"/>
                                      </a:solidFill>
                                      <a:latin typeface="Cambria Math" panose="02040503050406030204" pitchFamily="18" charset="0"/>
                                      <a:ea typeface="Cambria Math" panose="02040503050406030204" pitchFamily="18" charset="0"/>
                                    </a:rPr>
                                    <m:t>0</m:t>
                                  </m:r>
                                </m:sub>
                              </m:sSub>
                              <m:r>
                                <a:rPr lang="en-US" sz="2000" b="0" i="1" smtClean="0">
                                  <a:solidFill>
                                    <a:srgbClr val="C00000"/>
                                  </a:solidFill>
                                  <a:latin typeface="Cambria Math" panose="02040503050406030204" pitchFamily="18" charset="0"/>
                                </a:rPr>
                                <m:t>):−5.632</m:t>
                              </m:r>
                            </m:oMath>
                          </a14:m>
                          <a:endParaRPr lang="en-IN" sz="200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89318711"/>
                      </a:ext>
                    </a:extLst>
                  </a:tr>
                </a:tbl>
              </a:graphicData>
            </a:graphic>
          </p:graphicFrame>
        </mc:Choice>
        <mc:Fallback>
          <p:graphicFrame>
            <p:nvGraphicFramePr>
              <p:cNvPr id="3" name="Table 2">
                <a:extLst>
                  <a:ext uri="{FF2B5EF4-FFF2-40B4-BE49-F238E27FC236}">
                    <a16:creationId xmlns:a16="http://schemas.microsoft.com/office/drawing/2014/main" id="{6F4C1CF8-866A-4AEB-81B2-566885D085F9}"/>
                  </a:ext>
                </a:extLst>
              </p:cNvPr>
              <p:cNvGraphicFramePr>
                <a:graphicFrameLocks noGrp="1"/>
              </p:cNvGraphicFramePr>
              <p:nvPr>
                <p:extLst>
                  <p:ext uri="{D42A27DB-BD31-4B8C-83A1-F6EECF244321}">
                    <p14:modId xmlns:p14="http://schemas.microsoft.com/office/powerpoint/2010/main" val="2946360402"/>
                  </p:ext>
                </p:extLst>
              </p:nvPr>
            </p:nvGraphicFramePr>
            <p:xfrm>
              <a:off x="1431030" y="4114800"/>
              <a:ext cx="11768340" cy="2282371"/>
            </p:xfrm>
            <a:graphic>
              <a:graphicData uri="http://schemas.openxmlformats.org/drawingml/2006/table">
                <a:tbl>
                  <a:tblPr firstRow="1" bandRow="1">
                    <a:tableStyleId>{5940675A-B579-460E-94D1-54222C63F5DA}</a:tableStyleId>
                  </a:tblPr>
                  <a:tblGrid>
                    <a:gridCol w="3922780">
                      <a:extLst>
                        <a:ext uri="{9D8B030D-6E8A-4147-A177-3AD203B41FA5}">
                          <a16:colId xmlns:a16="http://schemas.microsoft.com/office/drawing/2014/main" val="1632859940"/>
                        </a:ext>
                      </a:extLst>
                    </a:gridCol>
                    <a:gridCol w="3922780">
                      <a:extLst>
                        <a:ext uri="{9D8B030D-6E8A-4147-A177-3AD203B41FA5}">
                          <a16:colId xmlns:a16="http://schemas.microsoft.com/office/drawing/2014/main" val="2232396175"/>
                        </a:ext>
                      </a:extLst>
                    </a:gridCol>
                    <a:gridCol w="3922780">
                      <a:extLst>
                        <a:ext uri="{9D8B030D-6E8A-4147-A177-3AD203B41FA5}">
                          <a16:colId xmlns:a16="http://schemas.microsoft.com/office/drawing/2014/main" val="3594058366"/>
                        </a:ext>
                      </a:extLst>
                    </a:gridCol>
                  </a:tblGrid>
                  <a:tr h="605527">
                    <a:tc>
                      <a:txBody>
                        <a:bodyPr/>
                        <a:lstStyle/>
                        <a:p>
                          <a:endParaRPr lang="en-US"/>
                        </a:p>
                      </a:txBody>
                      <a:tcPr anchor="ctr">
                        <a:blipFill>
                          <a:blip r:embed="rId3"/>
                          <a:stretch>
                            <a:fillRect l="-155" t="-2020" r="-200311" b="-280808"/>
                          </a:stretch>
                        </a:blipFill>
                      </a:tcPr>
                    </a:tc>
                    <a:tc>
                      <a:txBody>
                        <a:bodyPr/>
                        <a:lstStyle/>
                        <a:p>
                          <a:endParaRPr lang="en-US"/>
                        </a:p>
                      </a:txBody>
                      <a:tcPr anchor="ctr">
                        <a:blipFill>
                          <a:blip r:embed="rId3"/>
                          <a:stretch>
                            <a:fillRect l="-100155" t="-2020" r="-100311" b="-280808"/>
                          </a:stretch>
                        </a:blipFill>
                      </a:tcPr>
                    </a:tc>
                    <a:tc>
                      <a:txBody>
                        <a:bodyPr/>
                        <a:lstStyle/>
                        <a:p>
                          <a:endParaRPr lang="en-US"/>
                        </a:p>
                      </a:txBody>
                      <a:tcPr anchor="ctr">
                        <a:blipFill>
                          <a:blip r:embed="rId3"/>
                          <a:stretch>
                            <a:fillRect l="-200155" t="-2020" r="-311" b="-280808"/>
                          </a:stretch>
                        </a:blipFill>
                      </a:tcPr>
                    </a:tc>
                    <a:extLst>
                      <a:ext uri="{0D108BD9-81ED-4DB2-BD59-A6C34878D82A}">
                        <a16:rowId xmlns:a16="http://schemas.microsoft.com/office/drawing/2014/main" val="2544289539"/>
                      </a:ext>
                    </a:extLst>
                  </a:tr>
                  <a:tr h="1071317">
                    <a:tc>
                      <a:txBody>
                        <a:bodyPr/>
                        <a:lstStyle/>
                        <a:p>
                          <a:endParaRPr lang="en-US"/>
                        </a:p>
                      </a:txBody>
                      <a:tcPr anchor="ctr">
                        <a:blipFill>
                          <a:blip r:embed="rId3"/>
                          <a:stretch>
                            <a:fillRect l="-155" t="-57062" r="-200311" b="-57062"/>
                          </a:stretch>
                        </a:blipFill>
                      </a:tcPr>
                    </a:tc>
                    <a:tc>
                      <a:txBody>
                        <a:bodyPr/>
                        <a:lstStyle/>
                        <a:p>
                          <a:endParaRPr lang="en-US"/>
                        </a:p>
                      </a:txBody>
                      <a:tcPr anchor="ctr">
                        <a:blipFill>
                          <a:blip r:embed="rId3"/>
                          <a:stretch>
                            <a:fillRect l="-100155" t="-57062" r="-100311" b="-57062"/>
                          </a:stretch>
                        </a:blipFill>
                      </a:tcPr>
                    </a:tc>
                    <a:tc>
                      <a:txBody>
                        <a:bodyPr/>
                        <a:lstStyle/>
                        <a:p>
                          <a:endParaRPr lang="en-US"/>
                        </a:p>
                      </a:txBody>
                      <a:tcPr anchor="ctr">
                        <a:blipFill>
                          <a:blip r:embed="rId3"/>
                          <a:stretch>
                            <a:fillRect l="-200155" t="-57062" r="-311" b="-57062"/>
                          </a:stretch>
                        </a:blipFill>
                      </a:tcPr>
                    </a:tc>
                    <a:extLst>
                      <a:ext uri="{0D108BD9-81ED-4DB2-BD59-A6C34878D82A}">
                        <a16:rowId xmlns:a16="http://schemas.microsoft.com/office/drawing/2014/main" val="2112586854"/>
                      </a:ext>
                    </a:extLst>
                  </a:tr>
                  <a:tr h="605527">
                    <a:tc>
                      <a:txBody>
                        <a:bodyPr/>
                        <a:lstStyle/>
                        <a:p>
                          <a:endParaRPr lang="en-US"/>
                        </a:p>
                      </a:txBody>
                      <a:tcPr anchor="ctr">
                        <a:blipFill>
                          <a:blip r:embed="rId3"/>
                          <a:stretch>
                            <a:fillRect l="-155" t="-280808" r="-200311" b="-2020"/>
                          </a:stretch>
                        </a:blipFill>
                      </a:tcPr>
                    </a:tc>
                    <a:tc>
                      <a:txBody>
                        <a:bodyPr/>
                        <a:lstStyle/>
                        <a:p>
                          <a:endParaRPr lang="en-US"/>
                        </a:p>
                      </a:txBody>
                      <a:tcPr anchor="ctr">
                        <a:blipFill>
                          <a:blip r:embed="rId3"/>
                          <a:stretch>
                            <a:fillRect l="-100155" t="-280808" r="-100311" b="-2020"/>
                          </a:stretch>
                        </a:blipFill>
                      </a:tcPr>
                    </a:tc>
                    <a:tc>
                      <a:txBody>
                        <a:bodyPr/>
                        <a:lstStyle/>
                        <a:p>
                          <a:endParaRPr lang="en-US"/>
                        </a:p>
                      </a:txBody>
                      <a:tcPr anchor="ctr">
                        <a:blipFill>
                          <a:blip r:embed="rId3"/>
                          <a:stretch>
                            <a:fillRect l="-200155" t="-280808" r="-311" b="-2020"/>
                          </a:stretch>
                        </a:blipFill>
                      </a:tcPr>
                    </a:tc>
                    <a:extLst>
                      <a:ext uri="{0D108BD9-81ED-4DB2-BD59-A6C34878D82A}">
                        <a16:rowId xmlns:a16="http://schemas.microsoft.com/office/drawing/2014/main" val="1989318711"/>
                      </a:ext>
                    </a:extLst>
                  </a:tr>
                </a:tbl>
              </a:graphicData>
            </a:graphic>
          </p:graphicFrame>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Conclusion</a:t>
            </a:r>
            <a:endParaRPr sz="4320" b="0">
              <a:latin typeface="Times New Roman"/>
              <a:ea typeface="Times New Roman"/>
              <a:cs typeface="Times New Roman"/>
              <a:sym typeface="Times New Roman"/>
            </a:endParaRPr>
          </a:p>
        </p:txBody>
      </p:sp>
      <p:sp>
        <p:nvSpPr>
          <p:cNvPr id="229" name="Google Shape;229;p14"/>
          <p:cNvSpPr txBox="1"/>
          <p:nvPr/>
        </p:nvSpPr>
        <p:spPr>
          <a:xfrm>
            <a:off x="546934" y="1969279"/>
            <a:ext cx="9674752" cy="41549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analysis of the AQI dataset using Multiple Linear Regression (MLR) emphasizes the influence of various environmental and demographic predictors on air quality.</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Pollutants like NO₂, SO₂, and CO show a strong positive influence on AQI, indicating their direct role in deteriorating air quality. In contrast, features like Green Cover are negatively correlated, demonstrating a protective impact.</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MLR model captures the linear relationships among predictors and AQI, providing a clear interpretation of how each factor affects air quality.</a:t>
            </a:r>
            <a:endParaRPr/>
          </a:p>
        </p:txBody>
      </p:sp>
      <p:pic>
        <p:nvPicPr>
          <p:cNvPr id="230" name="Google Shape;230;p14" descr="Conclusion - Free files and folders icons"/>
          <p:cNvPicPr preferRelativeResize="0"/>
          <p:nvPr/>
        </p:nvPicPr>
        <p:blipFill rotWithShape="1">
          <a:blip r:embed="rId3">
            <a:alphaModFix/>
          </a:blip>
          <a:srcRect/>
          <a:stretch/>
        </p:blipFill>
        <p:spPr>
          <a:xfrm>
            <a:off x="10537373" y="2396221"/>
            <a:ext cx="3437158" cy="34371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Introduction</a:t>
            </a:r>
            <a:endParaRPr sz="4320" b="0">
              <a:latin typeface="Times New Roman"/>
              <a:ea typeface="Times New Roman"/>
              <a:cs typeface="Times New Roman"/>
              <a:sym typeface="Times New Roman"/>
            </a:endParaRPr>
          </a:p>
        </p:txBody>
      </p:sp>
      <p:sp>
        <p:nvSpPr>
          <p:cNvPr id="135" name="Google Shape;135;p2"/>
          <p:cNvSpPr txBox="1"/>
          <p:nvPr/>
        </p:nvSpPr>
        <p:spPr>
          <a:xfrm>
            <a:off x="1008819" y="1257667"/>
            <a:ext cx="6470504" cy="53860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C00000"/>
                </a:solidFill>
                <a:latin typeface="Times New Roman"/>
                <a:ea typeface="Times New Roman"/>
                <a:cs typeface="Times New Roman"/>
                <a:sym typeface="Times New Roman"/>
              </a:rPr>
              <a:t>What exactly is AQI?</a:t>
            </a:r>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a:t>
            </a:r>
            <a:r>
              <a:rPr lang="en-US" sz="2400" b="1" i="0" u="none" strike="noStrike" cap="none">
                <a:solidFill>
                  <a:srgbClr val="C00000"/>
                </a:solidFill>
                <a:latin typeface="Times New Roman"/>
                <a:ea typeface="Times New Roman"/>
                <a:cs typeface="Times New Roman"/>
                <a:sym typeface="Times New Roman"/>
              </a:rPr>
              <a:t>Air Quality Index (AQI)</a:t>
            </a:r>
            <a:r>
              <a:rPr lang="en-US" sz="2400" b="0" i="0" u="none" strike="noStrike" cap="none">
                <a:solidFill>
                  <a:srgbClr val="C00000"/>
                </a:solidFill>
                <a:latin typeface="Times New Roman"/>
                <a:ea typeface="Times New Roman"/>
                <a:cs typeface="Times New Roman"/>
                <a:sym typeface="Times New Roman"/>
              </a:rPr>
              <a:t> is a scale used to measure and report the quality of the air in a specific area. </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It converts complex air pollution data into a simple, understandable </a:t>
            </a:r>
            <a:r>
              <a:rPr lang="en-US" sz="2400" b="1" i="0" u="none" strike="noStrike" cap="none">
                <a:solidFill>
                  <a:srgbClr val="C00000"/>
                </a:solidFill>
                <a:latin typeface="Times New Roman"/>
                <a:ea typeface="Times New Roman"/>
                <a:cs typeface="Times New Roman"/>
                <a:sym typeface="Times New Roman"/>
              </a:rPr>
              <a:t>number and color code</a:t>
            </a:r>
            <a:r>
              <a:rPr lang="en-US" sz="2400" b="0" i="0" u="none" strike="noStrike" cap="none">
                <a:solidFill>
                  <a:srgbClr val="C00000"/>
                </a:solidFill>
                <a:latin typeface="Times New Roman"/>
                <a:ea typeface="Times New Roman"/>
                <a:cs typeface="Times New Roman"/>
                <a:sym typeface="Times New Roman"/>
              </a:rPr>
              <a:t> that tells you how polluted the air currently is or how polluted it is </a:t>
            </a:r>
            <a:r>
              <a:rPr lang="en-US" sz="2400" b="1" i="0" u="none" strike="noStrike" cap="none">
                <a:solidFill>
                  <a:srgbClr val="C00000"/>
                </a:solidFill>
                <a:latin typeface="Times New Roman"/>
                <a:ea typeface="Times New Roman"/>
                <a:cs typeface="Times New Roman"/>
                <a:sym typeface="Times New Roman"/>
              </a:rPr>
              <a:t>forecast</a:t>
            </a:r>
            <a:r>
              <a:rPr lang="en-US" sz="2400" b="0" i="0" u="none" strike="noStrike" cap="none">
                <a:solidFill>
                  <a:srgbClr val="C00000"/>
                </a:solidFill>
                <a:latin typeface="Times New Roman"/>
                <a:ea typeface="Times New Roman"/>
                <a:cs typeface="Times New Roman"/>
                <a:sym typeface="Times New Roman"/>
              </a:rPr>
              <a:t> to become.</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1" i="1"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Air quality levels are grouped into different </a:t>
            </a:r>
            <a:r>
              <a:rPr lang="en-US" sz="2400" b="1" i="0" u="none" strike="noStrike" cap="none">
                <a:solidFill>
                  <a:srgbClr val="C00000"/>
                </a:solidFill>
                <a:latin typeface="Times New Roman"/>
                <a:ea typeface="Times New Roman"/>
                <a:cs typeface="Times New Roman"/>
                <a:sym typeface="Times New Roman"/>
              </a:rPr>
              <a:t>categories</a:t>
            </a:r>
            <a:r>
              <a:rPr lang="en-US" sz="2400" b="0" i="0" u="none" strike="noStrike" cap="none">
                <a:solidFill>
                  <a:srgbClr val="C00000"/>
                </a:solidFill>
                <a:latin typeface="Times New Roman"/>
                <a:ea typeface="Times New Roman"/>
                <a:cs typeface="Times New Roman"/>
                <a:sym typeface="Times New Roman"/>
              </a:rPr>
              <a:t> based on how much of certain pollutants are present in the air and how they can affect people's health. </a:t>
            </a:r>
            <a:endParaRPr sz="2400" b="0" i="0" u="none" strike="noStrike" cap="none">
              <a:solidFill>
                <a:srgbClr val="C00000"/>
              </a:solidFill>
              <a:latin typeface="Times New Roman"/>
              <a:ea typeface="Times New Roman"/>
              <a:cs typeface="Times New Roman"/>
              <a:sym typeface="Times New Roman"/>
            </a:endParaRPr>
          </a:p>
        </p:txBody>
      </p:sp>
      <p:pic>
        <p:nvPicPr>
          <p:cNvPr id="136" name="Google Shape;136;p2"/>
          <p:cNvPicPr preferRelativeResize="0"/>
          <p:nvPr/>
        </p:nvPicPr>
        <p:blipFill rotWithShape="1">
          <a:blip r:embed="rId3">
            <a:alphaModFix/>
          </a:blip>
          <a:srcRect l="10082" t="26597" r="9285" b="10127"/>
          <a:stretch/>
        </p:blipFill>
        <p:spPr>
          <a:xfrm>
            <a:off x="8106033" y="2597625"/>
            <a:ext cx="5597611" cy="3034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Introduction</a:t>
            </a:r>
            <a:endParaRPr sz="4320" b="0">
              <a:latin typeface="Times New Roman"/>
              <a:ea typeface="Times New Roman"/>
              <a:cs typeface="Times New Roman"/>
              <a:sym typeface="Times New Roman"/>
            </a:endParaRPr>
          </a:p>
        </p:txBody>
      </p:sp>
      <p:sp>
        <p:nvSpPr>
          <p:cNvPr id="142" name="Google Shape;142;p3"/>
          <p:cNvSpPr txBox="1"/>
          <p:nvPr/>
        </p:nvSpPr>
        <p:spPr>
          <a:xfrm>
            <a:off x="281670" y="505393"/>
            <a:ext cx="84396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C00000"/>
                </a:solidFill>
                <a:latin typeface="Times New Roman"/>
                <a:ea typeface="Times New Roman"/>
                <a:cs typeface="Times New Roman"/>
                <a:sym typeface="Times New Roman"/>
              </a:rPr>
              <a:t>Importance of Monitoring AQI:</a:t>
            </a:r>
            <a:endParaRPr/>
          </a:p>
        </p:txBody>
      </p:sp>
      <p:pic>
        <p:nvPicPr>
          <p:cNvPr id="143" name="Google Shape;143;p3" descr="What Is Air Quality Index (AQI ..."/>
          <p:cNvPicPr preferRelativeResize="0"/>
          <p:nvPr/>
        </p:nvPicPr>
        <p:blipFill rotWithShape="1">
          <a:blip r:embed="rId3">
            <a:alphaModFix/>
          </a:blip>
          <a:srcRect/>
          <a:stretch/>
        </p:blipFill>
        <p:spPr>
          <a:xfrm>
            <a:off x="222802" y="2477072"/>
            <a:ext cx="3950677" cy="2552129"/>
          </a:xfrm>
          <a:prstGeom prst="rect">
            <a:avLst/>
          </a:prstGeom>
          <a:noFill/>
          <a:ln>
            <a:noFill/>
          </a:ln>
        </p:spPr>
      </p:pic>
      <p:grpSp>
        <p:nvGrpSpPr>
          <p:cNvPr id="144" name="Google Shape;144;p3"/>
          <p:cNvGrpSpPr/>
          <p:nvPr/>
        </p:nvGrpSpPr>
        <p:grpSpPr>
          <a:xfrm>
            <a:off x="4865079" y="1362145"/>
            <a:ext cx="8838089" cy="6360927"/>
            <a:chOff x="0" y="1134"/>
            <a:chExt cx="8838089" cy="6360927"/>
          </a:xfrm>
        </p:grpSpPr>
        <p:sp>
          <p:nvSpPr>
            <p:cNvPr id="145" name="Google Shape;145;p3"/>
            <p:cNvSpPr/>
            <p:nvPr/>
          </p:nvSpPr>
          <p:spPr>
            <a:xfrm rot="5400000">
              <a:off x="-336957" y="338091"/>
              <a:ext cx="2246382" cy="1572467"/>
            </a:xfrm>
            <a:prstGeom prst="chevron">
              <a:avLst>
                <a:gd name="adj" fmla="val 50000"/>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txBox="1"/>
            <p:nvPr/>
          </p:nvSpPr>
          <p:spPr>
            <a:xfrm>
              <a:off x="1" y="787368"/>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Health Monitoring</a:t>
              </a:r>
              <a:endParaRPr sz="1800" b="0" i="0" u="none" strike="noStrike" cap="none">
                <a:solidFill>
                  <a:schemeClr val="lt1"/>
                </a:solidFill>
                <a:latin typeface="Arial"/>
                <a:ea typeface="Arial"/>
                <a:cs typeface="Arial"/>
                <a:sym typeface="Arial"/>
              </a:endParaRPr>
            </a:p>
          </p:txBody>
        </p:sp>
        <p:sp>
          <p:nvSpPr>
            <p:cNvPr id="147" name="Google Shape;147;p3"/>
            <p:cNvSpPr/>
            <p:nvPr/>
          </p:nvSpPr>
          <p:spPr>
            <a:xfrm rot="5400000">
              <a:off x="4475204" y="-2901602"/>
              <a:ext cx="1460148" cy="7265622"/>
            </a:xfrm>
            <a:prstGeom prst="round2SameRect">
              <a:avLst>
                <a:gd name="adj1" fmla="val 16667"/>
                <a:gd name="adj2" fmla="val 0"/>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1572468" y="72413"/>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C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 AQI provides a measure of how safe the air is to breathe. High levels of pollutants can lead to respiratory issues, cardiovascular problems, and other health complications.</a:t>
              </a:r>
              <a:endParaRPr sz="2400" b="0" i="0" u="none" strike="noStrike" cap="none">
                <a:solidFill>
                  <a:srgbClr val="000000"/>
                </a:solidFill>
                <a:latin typeface="Arial"/>
                <a:ea typeface="Arial"/>
                <a:cs typeface="Arial"/>
                <a:sym typeface="Arial"/>
              </a:endParaRPr>
            </a:p>
          </p:txBody>
        </p:sp>
        <p:sp>
          <p:nvSpPr>
            <p:cNvPr id="149" name="Google Shape;149;p3"/>
            <p:cNvSpPr/>
            <p:nvPr/>
          </p:nvSpPr>
          <p:spPr>
            <a:xfrm rot="5400000">
              <a:off x="-336957" y="2395364"/>
              <a:ext cx="2246382" cy="1572467"/>
            </a:xfrm>
            <a:prstGeom prst="chevron">
              <a:avLst>
                <a:gd name="adj" fmla="val 50000"/>
              </a:avLst>
            </a:prstGeom>
            <a:solidFill>
              <a:srgbClr val="C47F6E"/>
            </a:solidFill>
            <a:ln w="25400" cap="flat" cmpd="sng">
              <a:solidFill>
                <a:srgbClr val="C47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1" y="2844641"/>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Environmental Policy</a:t>
              </a:r>
              <a:endParaRPr/>
            </a:p>
          </p:txBody>
        </p:sp>
        <p:sp>
          <p:nvSpPr>
            <p:cNvPr id="151" name="Google Shape;151;p3"/>
            <p:cNvSpPr/>
            <p:nvPr/>
          </p:nvSpPr>
          <p:spPr>
            <a:xfrm rot="5400000">
              <a:off x="4475204" y="-844330"/>
              <a:ext cx="1460148" cy="7265622"/>
            </a:xfrm>
            <a:prstGeom prst="round2SameRect">
              <a:avLst>
                <a:gd name="adj1" fmla="val 16667"/>
                <a:gd name="adj2" fmla="val 0"/>
              </a:avLst>
            </a:prstGeom>
            <a:solidFill>
              <a:schemeClr val="lt1">
                <a:alpha val="89803"/>
              </a:schemeClr>
            </a:solidFill>
            <a:ln w="25400" cap="flat" cmpd="sng">
              <a:solidFill>
                <a:srgbClr val="C47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txBox="1"/>
            <p:nvPr/>
          </p:nvSpPr>
          <p:spPr>
            <a:xfrm>
              <a:off x="1572468" y="2129685"/>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AQI data helps policymakers enforce regulations, design pollution control strategies, and evaluate the impact of interventions.</a:t>
              </a:r>
              <a:endParaRPr/>
            </a:p>
          </p:txBody>
        </p:sp>
        <p:sp>
          <p:nvSpPr>
            <p:cNvPr id="153" name="Google Shape;153;p3"/>
            <p:cNvSpPr/>
            <p:nvPr/>
          </p:nvSpPr>
          <p:spPr>
            <a:xfrm rot="5400000">
              <a:off x="-336957" y="4452636"/>
              <a:ext cx="2246382" cy="1572467"/>
            </a:xfrm>
            <a:prstGeom prst="chevron">
              <a:avLst>
                <a:gd name="adj" fmla="val 50000"/>
              </a:avLst>
            </a:prstGeom>
            <a:solidFill>
              <a:srgbClr val="A4A4A4"/>
            </a:solidFill>
            <a:ln w="25400" cap="flat" cmpd="sng">
              <a:solidFill>
                <a:srgbClr val="A4A4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txBox="1"/>
            <p:nvPr/>
          </p:nvSpPr>
          <p:spPr>
            <a:xfrm>
              <a:off x="1" y="4901913"/>
              <a:ext cx="1572467" cy="67391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Times New Roman"/>
                  <a:ea typeface="Times New Roman"/>
                  <a:cs typeface="Times New Roman"/>
                  <a:sym typeface="Times New Roman"/>
                </a:rPr>
                <a:t>Urban Planning</a:t>
              </a:r>
              <a:endParaRPr/>
            </a:p>
          </p:txBody>
        </p:sp>
        <p:sp>
          <p:nvSpPr>
            <p:cNvPr id="155" name="Google Shape;155;p3"/>
            <p:cNvSpPr/>
            <p:nvPr/>
          </p:nvSpPr>
          <p:spPr>
            <a:xfrm rot="5400000">
              <a:off x="4475204" y="1212942"/>
              <a:ext cx="1460148" cy="7265622"/>
            </a:xfrm>
            <a:prstGeom prst="round2SameRect">
              <a:avLst>
                <a:gd name="adj1" fmla="val 16667"/>
                <a:gd name="adj2" fmla="val 0"/>
              </a:avLst>
            </a:prstGeom>
            <a:solidFill>
              <a:schemeClr val="lt1">
                <a:alpha val="89803"/>
              </a:schemeClr>
            </a:solidFill>
            <a:ln w="25400" cap="flat" cmpd="sng">
              <a:solidFill>
                <a:srgbClr val="A4A4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txBox="1"/>
            <p:nvPr/>
          </p:nvSpPr>
          <p:spPr>
            <a:xfrm>
              <a:off x="1572468" y="4186958"/>
              <a:ext cx="7194343" cy="1317590"/>
            </a:xfrm>
            <a:prstGeom prst="rect">
              <a:avLst/>
            </a:prstGeom>
            <a:no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Helps in identifying pollution hotspots, guiding city development and traffic planning to reduce emissions.</a:t>
              </a:r>
              <a:endParaRPr sz="2400"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Problem Statement</a:t>
            </a:r>
            <a:endParaRPr sz="4320" b="0">
              <a:latin typeface="Times New Roman"/>
              <a:ea typeface="Times New Roman"/>
              <a:cs typeface="Times New Roman"/>
              <a:sym typeface="Times New Roman"/>
            </a:endParaRPr>
          </a:p>
        </p:txBody>
      </p:sp>
      <p:sp>
        <p:nvSpPr>
          <p:cNvPr id="162" name="Google Shape;162;p4"/>
          <p:cNvSpPr txBox="1"/>
          <p:nvPr/>
        </p:nvSpPr>
        <p:spPr>
          <a:xfrm>
            <a:off x="740263" y="384665"/>
            <a:ext cx="7555912" cy="6063158"/>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sz="2800" dirty="0">
              <a:solidFill>
                <a:srgbClr val="C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dirty="0">
              <a:solidFill>
                <a:srgbClr val="C00000"/>
              </a:solidFill>
              <a:latin typeface="Times New Roman"/>
              <a:ea typeface="Times New Roman"/>
              <a:cs typeface="Times New Roman"/>
              <a:sym typeface="Times New Roman"/>
            </a:endParaRPr>
          </a:p>
          <a:p>
            <a:pPr marR="0" lvl="0" algn="l" rtl="0">
              <a:lnSpc>
                <a:spcPct val="100000"/>
              </a:lnSpc>
              <a:spcBef>
                <a:spcPts val="0"/>
              </a:spcBef>
              <a:spcAft>
                <a:spcPts val="0"/>
              </a:spcAft>
              <a:buClr>
                <a:srgbClr val="C00000"/>
              </a:buClr>
              <a:buSzPts val="2400"/>
            </a:pPr>
            <a:r>
              <a:rPr lang="en-US" sz="2000" dirty="0">
                <a:solidFill>
                  <a:srgbClr val="C00000"/>
                </a:solidFill>
                <a:latin typeface="Times New Roman"/>
                <a:ea typeface="Times New Roman"/>
                <a:cs typeface="Times New Roman"/>
                <a:sym typeface="Times New Roman"/>
              </a:rPr>
              <a:t>This case study applies multiple linear regression to evaluate how industrial proximity, population density, green cover, and pollutant concentrations influence Air Quality Index (AQI). Using data from 500 locations, the goal is to identify which variables have the strongest correlation with AQI levels.</a:t>
            </a:r>
            <a:endParaRPr sz="2000" dirty="0">
              <a:solidFill>
                <a:srgbClr val="C00000"/>
              </a:solidFill>
              <a:latin typeface="Times New Roman"/>
              <a:ea typeface="Times New Roman"/>
              <a:cs typeface="Times New Roman"/>
              <a:sym typeface="Times New Roman"/>
            </a:endParaRPr>
          </a:p>
          <a:p>
            <a:pPr marR="0" lvl="0" algn="l" rtl="0">
              <a:lnSpc>
                <a:spcPct val="100000"/>
              </a:lnSpc>
              <a:spcBef>
                <a:spcPts val="0"/>
              </a:spcBef>
              <a:spcAft>
                <a:spcPts val="0"/>
              </a:spcAft>
              <a:buClr>
                <a:srgbClr val="C00000"/>
              </a:buClr>
              <a:buSzPts val="2400"/>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1. </a:t>
            </a:r>
            <a:r>
              <a:rPr lang="en-US" sz="2000" b="1" dirty="0">
                <a:solidFill>
                  <a:srgbClr val="C00000"/>
                </a:solidFill>
                <a:latin typeface="Times New Roman"/>
                <a:ea typeface="Times New Roman"/>
                <a:cs typeface="Times New Roman"/>
                <a:sym typeface="Times New Roman"/>
              </a:rPr>
              <a:t>Modeling</a:t>
            </a:r>
            <a:r>
              <a:rPr lang="en-US" sz="2000" dirty="0">
                <a:solidFill>
                  <a:srgbClr val="C00000"/>
                </a:solidFill>
                <a:latin typeface="Times New Roman"/>
                <a:ea typeface="Times New Roman"/>
                <a:cs typeface="Times New Roman"/>
                <a:sym typeface="Times New Roman"/>
              </a:rPr>
              <a:t>: Regression built on environmental and pollutant data; performance measured using R², MAE, and MSE.</a:t>
            </a: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2. </a:t>
            </a:r>
            <a:r>
              <a:rPr lang="en-US" sz="2000" b="1" dirty="0">
                <a:solidFill>
                  <a:srgbClr val="C00000"/>
                </a:solidFill>
                <a:latin typeface="Times New Roman"/>
                <a:ea typeface="Times New Roman"/>
                <a:cs typeface="Times New Roman"/>
                <a:sym typeface="Times New Roman"/>
              </a:rPr>
              <a:t>Correlation Analysis</a:t>
            </a:r>
            <a:r>
              <a:rPr lang="en-US" sz="2000" dirty="0">
                <a:solidFill>
                  <a:srgbClr val="C00000"/>
                </a:solidFill>
                <a:latin typeface="Times New Roman"/>
                <a:ea typeface="Times New Roman"/>
                <a:cs typeface="Times New Roman"/>
                <a:sym typeface="Times New Roman"/>
              </a:rPr>
              <a:t>: Includes AQI correlation with key variables and a pollutant correlation matrix (NO₂, SO₂, CO).</a:t>
            </a: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endParaRPr sz="2000" dirty="0">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Arial" panose="020B0604020202020204" pitchFamily="34" charset="0"/>
              <a:buChar char="•"/>
            </a:pPr>
            <a:r>
              <a:rPr lang="en-US" sz="2000" dirty="0">
                <a:solidFill>
                  <a:srgbClr val="C00000"/>
                </a:solidFill>
                <a:latin typeface="Times New Roman"/>
                <a:ea typeface="Times New Roman"/>
                <a:cs typeface="Times New Roman"/>
                <a:sym typeface="Times New Roman"/>
              </a:rPr>
              <a:t>3. </a:t>
            </a:r>
            <a:r>
              <a:rPr lang="en-US" sz="2000" b="1" dirty="0">
                <a:solidFill>
                  <a:srgbClr val="C00000"/>
                </a:solidFill>
                <a:latin typeface="Times New Roman"/>
                <a:ea typeface="Times New Roman"/>
                <a:cs typeface="Times New Roman"/>
                <a:sym typeface="Times New Roman"/>
              </a:rPr>
              <a:t>Outcome</a:t>
            </a:r>
            <a:r>
              <a:rPr lang="en-US" sz="2000" dirty="0">
                <a:solidFill>
                  <a:srgbClr val="C00000"/>
                </a:solidFill>
                <a:latin typeface="Times New Roman"/>
                <a:ea typeface="Times New Roman"/>
                <a:cs typeface="Times New Roman"/>
                <a:sym typeface="Times New Roman"/>
              </a:rPr>
              <a:t>: Ranks predictors by impact on AQI to support targeted pollution control strategies.</a:t>
            </a:r>
            <a:endParaRPr sz="2000" dirty="0">
              <a:solidFill>
                <a:srgbClr val="C00000"/>
              </a:solidFill>
              <a:latin typeface="Times New Roman"/>
              <a:ea typeface="Times New Roman"/>
              <a:cs typeface="Times New Roman"/>
              <a:sym typeface="Times New Roman"/>
            </a:endParaRPr>
          </a:p>
        </p:txBody>
      </p:sp>
      <p:pic>
        <p:nvPicPr>
          <p:cNvPr id="163" name="Google Shape;163;p4"/>
          <p:cNvPicPr preferRelativeResize="0"/>
          <p:nvPr/>
        </p:nvPicPr>
        <p:blipFill>
          <a:blip r:embed="rId3">
            <a:alphaModFix/>
          </a:blip>
          <a:stretch>
            <a:fillRect/>
          </a:stretch>
        </p:blipFill>
        <p:spPr>
          <a:xfrm>
            <a:off x="8635189" y="1746004"/>
            <a:ext cx="5254948" cy="6159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Proposed Methodology</a:t>
            </a:r>
            <a:endParaRPr sz="4320" b="0">
              <a:latin typeface="Times New Roman"/>
              <a:ea typeface="Times New Roman"/>
              <a:cs typeface="Times New Roman"/>
              <a:sym typeface="Times New Roman"/>
            </a:endParaRPr>
          </a:p>
        </p:txBody>
      </p:sp>
      <p:sp>
        <p:nvSpPr>
          <p:cNvPr id="169" name="Google Shape;169;p5"/>
          <p:cNvSpPr txBox="1"/>
          <p:nvPr/>
        </p:nvSpPr>
        <p:spPr>
          <a:xfrm>
            <a:off x="691978" y="1996541"/>
            <a:ext cx="7574198"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C00000"/>
                </a:solidFill>
                <a:latin typeface="Times New Roman"/>
                <a:ea typeface="Times New Roman"/>
                <a:cs typeface="Times New Roman"/>
                <a:sym typeface="Times New Roman"/>
              </a:rPr>
              <a:t>Methodology:</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We apply Multiple Linear Regression (MLR) to study how environmental and socio-economic factors influence AQI. The process involves collecting data on pollutants, population density, industrial proximity, and green cover.</a:t>
            </a:r>
            <a:endParaRPr/>
          </a:p>
          <a:p>
            <a:pPr marL="0" marR="0" lvl="0" indent="0" algn="l" rtl="0">
              <a:lnSpc>
                <a:spcPct val="100000"/>
              </a:lnSpc>
              <a:spcBef>
                <a:spcPts val="0"/>
              </a:spcBef>
              <a:spcAft>
                <a:spcPts val="0"/>
              </a:spcAft>
              <a:buNone/>
            </a:pPr>
            <a:r>
              <a:rPr lang="en-US" sz="2400" b="0" i="0" u="none" strike="noStrike" cap="none">
                <a:solidFill>
                  <a:srgbClr val="C00000"/>
                </a:solidFill>
                <a:latin typeface="Times New Roman"/>
                <a:ea typeface="Times New Roman"/>
                <a:cs typeface="Times New Roman"/>
                <a:sym typeface="Times New Roman"/>
              </a:rPr>
              <a:t> </a:t>
            </a:r>
            <a:endParaRPr/>
          </a:p>
          <a:p>
            <a:pPr marL="342900" marR="0" lvl="0"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Model performance is evaluated using </a:t>
            </a:r>
            <a:r>
              <a:rPr lang="en-US" sz="2400" b="1" i="0" u="none" strike="noStrike" cap="none">
                <a:solidFill>
                  <a:srgbClr val="C00000"/>
                </a:solidFill>
                <a:latin typeface="Times New Roman"/>
                <a:ea typeface="Times New Roman"/>
                <a:cs typeface="Times New Roman"/>
                <a:sym typeface="Times New Roman"/>
              </a:rPr>
              <a:t>R²</a:t>
            </a:r>
            <a:r>
              <a:rPr lang="en-US" sz="2400" b="0" i="0" u="none" strike="noStrike" cap="none">
                <a:solidFill>
                  <a:srgbClr val="C00000"/>
                </a:solidFill>
                <a:latin typeface="Times New Roman"/>
                <a:ea typeface="Times New Roman"/>
                <a:cs typeface="Times New Roman"/>
                <a:sym typeface="Times New Roman"/>
              </a:rPr>
              <a:t> and </a:t>
            </a:r>
            <a:r>
              <a:rPr lang="en-US" sz="2400" b="1" i="0" u="none" strike="noStrike" cap="none">
                <a:solidFill>
                  <a:srgbClr val="C00000"/>
                </a:solidFill>
                <a:latin typeface="Times New Roman"/>
                <a:ea typeface="Times New Roman"/>
                <a:cs typeface="Times New Roman"/>
                <a:sym typeface="Times New Roman"/>
              </a:rPr>
              <a:t>Correlation Coefficient</a:t>
            </a:r>
            <a:r>
              <a:rPr lang="en-US" sz="2400" b="0" i="0" u="none" strike="noStrike" cap="none">
                <a:solidFill>
                  <a:srgbClr val="C00000"/>
                </a:solidFill>
                <a:latin typeface="Times New Roman"/>
                <a:ea typeface="Times New Roman"/>
                <a:cs typeface="Times New Roman"/>
                <a:sym typeface="Times New Roman"/>
              </a:rPr>
              <a:t> to determine the strength and significance of each predictor. </a:t>
            </a:r>
            <a:endParaRPr/>
          </a:p>
        </p:txBody>
      </p:sp>
      <p:pic>
        <p:nvPicPr>
          <p:cNvPr id="170" name="Google Shape;170;p5"/>
          <p:cNvPicPr preferRelativeResize="0"/>
          <p:nvPr/>
        </p:nvPicPr>
        <p:blipFill rotWithShape="1">
          <a:blip r:embed="rId3">
            <a:alphaModFix/>
          </a:blip>
          <a:srcRect/>
          <a:stretch/>
        </p:blipFill>
        <p:spPr>
          <a:xfrm>
            <a:off x="9352390" y="1877390"/>
            <a:ext cx="4474820" cy="44748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6"/>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76" name="Google Shape;176;p6"/>
          <p:cNvSpPr txBox="1"/>
          <p:nvPr/>
        </p:nvSpPr>
        <p:spPr>
          <a:xfrm>
            <a:off x="691978" y="1996541"/>
            <a:ext cx="7574198" cy="452431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C00000"/>
              </a:buClr>
              <a:buSzPts val="2400"/>
              <a:buFont typeface="Arial"/>
              <a:buAutoNum type="arabicPeriod"/>
            </a:pPr>
            <a:r>
              <a:rPr lang="en-US" sz="2400" b="0" i="0" u="none" strike="noStrike" cap="none">
                <a:solidFill>
                  <a:srgbClr val="C00000"/>
                </a:solidFill>
                <a:latin typeface="Times New Roman"/>
                <a:ea typeface="Times New Roman"/>
                <a:cs typeface="Times New Roman"/>
                <a:sym typeface="Times New Roman"/>
              </a:rPr>
              <a:t>Data Collection: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The dataset contains environmental and socio-economic variables collected to analyze their impact on </a:t>
            </a:r>
            <a:r>
              <a:rPr lang="en-US" sz="2400" b="1" i="0" u="none" strike="noStrike" cap="none">
                <a:solidFill>
                  <a:srgbClr val="C00000"/>
                </a:solidFill>
                <a:latin typeface="Times New Roman"/>
                <a:ea typeface="Times New Roman"/>
                <a:cs typeface="Times New Roman"/>
                <a:sym typeface="Times New Roman"/>
              </a:rPr>
              <a:t>Air Quality Index (AQI)</a:t>
            </a:r>
            <a:r>
              <a:rPr lang="en-US" sz="2400" b="0" i="0" u="none" strike="noStrike" cap="none">
                <a:solidFill>
                  <a:srgbClr val="C00000"/>
                </a:solidFill>
                <a:latin typeface="Times New Roman"/>
                <a:ea typeface="Times New Roman"/>
                <a:cs typeface="Times New Roman"/>
                <a:sym typeface="Times New Roman"/>
              </a:rPr>
              <a:t>. It includes multiple parameters that may or may not influence air pollution levels.</a:t>
            </a:r>
            <a:endParaRPr/>
          </a:p>
          <a:p>
            <a:pPr marL="630238" marR="0" lvl="1"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a:p>
            <a:pPr marL="630238" marR="0" lvl="1"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It includes a total of 500 locations, with various parameters like temperature, humidity and pollutant concentration, etc.</a:t>
            </a:r>
            <a:endParaRPr/>
          </a:p>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C00000"/>
              </a:solidFill>
              <a:latin typeface="Times New Roman"/>
              <a:ea typeface="Times New Roman"/>
              <a:cs typeface="Times New Roman"/>
              <a:sym typeface="Times New Roman"/>
            </a:endParaRPr>
          </a:p>
        </p:txBody>
      </p:sp>
      <p:pic>
        <p:nvPicPr>
          <p:cNvPr id="177" name="Google Shape;177;p6" descr="76,400+ Data Collection Stock Illustrations, Royalty-Free Vector Graphics &amp;  Clip Art - iStock | Data collection icon, Data, Big data"/>
          <p:cNvPicPr preferRelativeResize="0"/>
          <p:nvPr/>
        </p:nvPicPr>
        <p:blipFill rotWithShape="1">
          <a:blip r:embed="rId3">
            <a:alphaModFix/>
          </a:blip>
          <a:srcRect/>
          <a:stretch/>
        </p:blipFill>
        <p:spPr>
          <a:xfrm>
            <a:off x="8897183" y="1632686"/>
            <a:ext cx="4972353" cy="4964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83" name="Google Shape;183;p7"/>
          <p:cNvSpPr txBox="1"/>
          <p:nvPr/>
        </p:nvSpPr>
        <p:spPr>
          <a:xfrm>
            <a:off x="691977" y="1996541"/>
            <a:ext cx="8300349" cy="378565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C00000"/>
              </a:buClr>
              <a:buSzPts val="2400"/>
              <a:buFont typeface="Arial"/>
              <a:buAutoNum type="arabicPeriod" startAt="2"/>
            </a:pPr>
            <a:r>
              <a:rPr lang="en-US" sz="2400" b="0" i="0" u="none" strike="noStrike" cap="none">
                <a:solidFill>
                  <a:srgbClr val="C00000"/>
                </a:solidFill>
                <a:latin typeface="Times New Roman"/>
                <a:ea typeface="Times New Roman"/>
                <a:cs typeface="Times New Roman"/>
                <a:sym typeface="Times New Roman"/>
              </a:rPr>
              <a:t>Data Preprocessing:</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Due to the large amount of data present, it is important to preprocess the dataset to ensure that outlier/incorrect data do not influence the decision-making capability of the model.</a:t>
            </a:r>
            <a:endParaRPr/>
          </a:p>
          <a:p>
            <a:pPr marL="287338" marR="0" lvl="8" indent="0" algn="l" rtl="0">
              <a:lnSpc>
                <a:spcPct val="100000"/>
              </a:lnSpc>
              <a:spcBef>
                <a:spcPts val="0"/>
              </a:spcBef>
              <a:spcAft>
                <a:spcPts val="0"/>
              </a:spcAft>
              <a:buNone/>
            </a:pPr>
            <a:endParaRPr sz="2400" b="0" i="0" u="none" strike="noStrike" cap="none">
              <a:solidFill>
                <a:srgbClr val="C00000"/>
              </a:solidFill>
              <a:latin typeface="Times New Roman"/>
              <a:ea typeface="Times New Roman"/>
              <a:cs typeface="Times New Roman"/>
              <a:sym typeface="Times New Roman"/>
            </a:endParaRPr>
          </a:p>
          <a:p>
            <a:pPr marL="630238" marR="0" lvl="8" indent="-342900" algn="l" rtl="0">
              <a:lnSpc>
                <a:spcPct val="100000"/>
              </a:lnSpc>
              <a:spcBef>
                <a:spcPts val="0"/>
              </a:spcBef>
              <a:spcAft>
                <a:spcPts val="0"/>
              </a:spcAft>
              <a:buClr>
                <a:srgbClr val="C00000"/>
              </a:buClr>
              <a:buSzPts val="2400"/>
              <a:buFont typeface="Noto Sans Symbols"/>
              <a:buChar char="⮚"/>
            </a:pPr>
            <a:r>
              <a:rPr lang="en-US" sz="2400" b="0" i="0" u="none" strike="noStrike" cap="none">
                <a:solidFill>
                  <a:srgbClr val="C00000"/>
                </a:solidFill>
                <a:latin typeface="Times New Roman"/>
                <a:ea typeface="Times New Roman"/>
                <a:cs typeface="Times New Roman"/>
                <a:sym typeface="Times New Roman"/>
              </a:rPr>
              <a:t>Clean the dataset by eliminating null values, normalizing or replacing outlier data and removing of parameters like latitude and longitude of locations and other features that don’t influence the target variable</a:t>
            </a:r>
            <a:endParaRPr/>
          </a:p>
        </p:txBody>
      </p:sp>
      <p:pic>
        <p:nvPicPr>
          <p:cNvPr id="184" name="Google Shape;184;p7" descr="Data Preprocessing in Python. Data cleaning and transormation for… | by  Abonia Sojasingarayar | Medium"/>
          <p:cNvPicPr preferRelativeResize="0"/>
          <p:nvPr/>
        </p:nvPicPr>
        <p:blipFill rotWithShape="1">
          <a:blip r:embed="rId3">
            <a:alphaModFix/>
          </a:blip>
          <a:srcRect l="15072" r="21652"/>
          <a:stretch/>
        </p:blipFill>
        <p:spPr>
          <a:xfrm>
            <a:off x="8992327" y="1690117"/>
            <a:ext cx="4782065" cy="4849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Data Processing</a:t>
            </a:r>
            <a:endParaRPr sz="4320" b="0">
              <a:latin typeface="Times New Roman"/>
              <a:ea typeface="Times New Roman"/>
              <a:cs typeface="Times New Roman"/>
              <a:sym typeface="Times New Roman"/>
            </a:endParaRPr>
          </a:p>
        </p:txBody>
      </p:sp>
      <p:sp>
        <p:nvSpPr>
          <p:cNvPr id="190" name="Google Shape;190;p8"/>
          <p:cNvSpPr txBox="1"/>
          <p:nvPr/>
        </p:nvSpPr>
        <p:spPr>
          <a:xfrm>
            <a:off x="691978" y="1996541"/>
            <a:ext cx="7574198" cy="3785652"/>
          </a:xfrm>
          <a:prstGeom prst="rect">
            <a:avLst/>
          </a:prstGeom>
          <a:blipFill rotWithShape="1">
            <a:blip r:embed="rId3">
              <a:alphaModFix/>
            </a:blip>
            <a:stretch>
              <a:fillRect l="-1126" t="-1286" r="-4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91" name="Google Shape;191;p8" descr="Ml Icons - Free SVG &amp; PNG Ml Images ..."/>
          <p:cNvPicPr preferRelativeResize="0"/>
          <p:nvPr/>
        </p:nvPicPr>
        <p:blipFill rotWithShape="1">
          <a:blip r:embed="rId4">
            <a:alphaModFix/>
          </a:blip>
          <a:srcRect/>
          <a:stretch/>
        </p:blipFill>
        <p:spPr>
          <a:xfrm>
            <a:off x="8835241" y="1566681"/>
            <a:ext cx="5096237" cy="5096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3247040" y="172995"/>
            <a:ext cx="8136320" cy="6647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4320" b="0">
                <a:latin typeface="Times New Roman"/>
                <a:ea typeface="Times New Roman"/>
                <a:cs typeface="Times New Roman"/>
                <a:sym typeface="Times New Roman"/>
              </a:rPr>
              <a:t>Methodology</a:t>
            </a:r>
            <a:endParaRPr sz="4320" b="0">
              <a:latin typeface="Times New Roman"/>
              <a:ea typeface="Times New Roman"/>
              <a:cs typeface="Times New Roman"/>
              <a:sym typeface="Times New Roman"/>
            </a:endParaRPr>
          </a:p>
        </p:txBody>
      </p:sp>
      <p:sp>
        <p:nvSpPr>
          <p:cNvPr id="197" name="Google Shape;197;p9"/>
          <p:cNvSpPr txBox="1"/>
          <p:nvPr/>
        </p:nvSpPr>
        <p:spPr>
          <a:xfrm>
            <a:off x="753762" y="1316919"/>
            <a:ext cx="12603892" cy="5632311"/>
          </a:xfrm>
          <a:prstGeom prst="rect">
            <a:avLst/>
          </a:prstGeom>
          <a:blipFill rotWithShape="1">
            <a:blip r:embed="rId3">
              <a:alphaModFix/>
            </a:blip>
            <a:stretch>
              <a:fillRect l="-773" t="-8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14</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1_Office Theme</vt:lpstr>
      <vt:lpstr>Office Theme</vt:lpstr>
      <vt:lpstr>   </vt:lpstr>
      <vt:lpstr>Introduction</vt:lpstr>
      <vt:lpstr>Introduction</vt:lpstr>
      <vt:lpstr>Problem Statement</vt:lpstr>
      <vt:lpstr>Proposed Methodology</vt:lpstr>
      <vt:lpstr>Data Processing</vt:lpstr>
      <vt:lpstr>Data Processing</vt:lpstr>
      <vt:lpstr>Data Processing</vt:lpstr>
      <vt:lpstr>Methodology</vt:lpstr>
      <vt:lpstr>Methodology</vt:lpstr>
      <vt:lpstr>Result</vt:lpstr>
      <vt:lpstr>Result</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Harsh</dc:creator>
  <cp:lastModifiedBy>Guest User</cp:lastModifiedBy>
  <cp:revision>2</cp:revision>
  <dcterms:modified xsi:type="dcterms:W3CDTF">2025-04-09T05:21:36Z</dcterms:modified>
</cp:coreProperties>
</file>